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74" r:id="rId6"/>
  </p:sldMasterIdLst>
  <p:notesMasterIdLst>
    <p:notesMasterId r:id="rId16"/>
  </p:notesMasterIdLst>
  <p:handoutMasterIdLst>
    <p:handoutMasterId r:id="rId17"/>
  </p:handoutMasterIdLst>
  <p:sldIdLst>
    <p:sldId id="352" r:id="rId7"/>
    <p:sldId id="363" r:id="rId8"/>
    <p:sldId id="355" r:id="rId9"/>
    <p:sldId id="318" r:id="rId10"/>
    <p:sldId id="364" r:id="rId11"/>
    <p:sldId id="365" r:id="rId12"/>
    <p:sldId id="356" r:id="rId13"/>
    <p:sldId id="366" r:id="rId14"/>
    <p:sldId id="353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Hitches-Davies" initials="AH" lastIdx="2" clrIdx="0">
    <p:extLst>
      <p:ext uri="{19B8F6BF-5375-455C-9EA6-DF929625EA0E}">
        <p15:presenceInfo xmlns:p15="http://schemas.microsoft.com/office/powerpoint/2012/main" userId="S::Andrew.hitchesdavies@ecorys.com::8a5f12c8-4b4a-4c2d-9175-65385ff6e389" providerId="AD"/>
      </p:ext>
    </p:extLst>
  </p:cmAuthor>
  <p:cmAuthor id="2" name="Kate Smith" initials="KS" lastIdx="1" clrIdx="1">
    <p:extLst>
      <p:ext uri="{19B8F6BF-5375-455C-9EA6-DF929625EA0E}">
        <p15:presenceInfo xmlns:p15="http://schemas.microsoft.com/office/powerpoint/2012/main" userId="S::Kate.Smith@ecorys.com::53d56eab-745a-482b-94e6-0608392c6a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2A"/>
    <a:srgbClr val="EA5438"/>
    <a:srgbClr val="BC2231"/>
    <a:srgbClr val="A24191"/>
    <a:srgbClr val="2E2960"/>
    <a:srgbClr val="3FA8DF"/>
    <a:srgbClr val="006EB8"/>
    <a:srgbClr val="283583"/>
    <a:srgbClr val="0F9EA0"/>
    <a:srgbClr val="1D91B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 autoAdjust="0"/>
    <p:restoredTop sz="82382" autoAdjust="0"/>
  </p:normalViewPr>
  <p:slideViewPr>
    <p:cSldViewPr>
      <p:cViewPr varScale="1">
        <p:scale>
          <a:sx n="61" d="100"/>
          <a:sy n="61" d="100"/>
        </p:scale>
        <p:origin x="1181" y="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68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C96DA-AB50-4F63-80BB-7229394034AA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F85D06-2776-4886-A198-E64C2C471AD2}">
      <dgm:prSet phldrT="[Text]"/>
      <dgm:spPr/>
      <dgm:t>
        <a:bodyPr/>
        <a:lstStyle/>
        <a:p>
          <a:r>
            <a:rPr lang="en-GB" dirty="0"/>
            <a:t>Stakeholder research</a:t>
          </a:r>
        </a:p>
      </dgm:t>
    </dgm:pt>
    <dgm:pt modelId="{978E356D-988B-4AF2-97FF-D8F55594C03C}" type="parTrans" cxnId="{DA21BA92-AAE7-451C-A8AF-3AD5EA57A194}">
      <dgm:prSet/>
      <dgm:spPr/>
      <dgm:t>
        <a:bodyPr/>
        <a:lstStyle/>
        <a:p>
          <a:endParaRPr lang="en-GB"/>
        </a:p>
      </dgm:t>
    </dgm:pt>
    <dgm:pt modelId="{4211D974-F658-4291-B072-0C568EEDABE0}" type="sibTrans" cxnId="{DA21BA92-AAE7-451C-A8AF-3AD5EA57A194}">
      <dgm:prSet/>
      <dgm:spPr/>
      <dgm:t>
        <a:bodyPr/>
        <a:lstStyle/>
        <a:p>
          <a:endParaRPr lang="en-GB"/>
        </a:p>
      </dgm:t>
    </dgm:pt>
    <dgm:pt modelId="{3E447998-7BAE-4759-B62F-6A71FE35165E}">
      <dgm:prSet phldrT="[Text]"/>
      <dgm:spPr/>
      <dgm:t>
        <a:bodyPr/>
        <a:lstStyle/>
        <a:p>
          <a:r>
            <a:rPr lang="en-GB" dirty="0"/>
            <a:t>Recently-ended projects</a:t>
          </a:r>
        </a:p>
      </dgm:t>
    </dgm:pt>
    <dgm:pt modelId="{68CCEAAF-C0B5-44EB-8038-E33CC0EC489E}" type="parTrans" cxnId="{CACFE060-AEE4-4336-A43C-F046FE10EDD8}">
      <dgm:prSet/>
      <dgm:spPr/>
      <dgm:t>
        <a:bodyPr/>
        <a:lstStyle/>
        <a:p>
          <a:endParaRPr lang="en-GB"/>
        </a:p>
      </dgm:t>
    </dgm:pt>
    <dgm:pt modelId="{AFFB6AA5-7CBB-4E36-8645-DEBA445F116B}" type="sibTrans" cxnId="{CACFE060-AEE4-4336-A43C-F046FE10EDD8}">
      <dgm:prSet/>
      <dgm:spPr/>
      <dgm:t>
        <a:bodyPr/>
        <a:lstStyle/>
        <a:p>
          <a:endParaRPr lang="en-GB"/>
        </a:p>
      </dgm:t>
    </dgm:pt>
    <dgm:pt modelId="{74370BF6-5C4B-4D05-9446-D9021B845A8E}">
      <dgm:prSet phldrT="[Text]"/>
      <dgm:spPr/>
      <dgm:t>
        <a:bodyPr/>
        <a:lstStyle/>
        <a:p>
          <a:r>
            <a:rPr lang="en-GB" dirty="0"/>
            <a:t>Participant research </a:t>
          </a:r>
        </a:p>
      </dgm:t>
    </dgm:pt>
    <dgm:pt modelId="{B59DA756-7DDD-4380-8FB7-001430B8135A}" type="parTrans" cxnId="{5B1115F7-1CF7-4510-9093-6C4E6C019FF0}">
      <dgm:prSet/>
      <dgm:spPr/>
      <dgm:t>
        <a:bodyPr/>
        <a:lstStyle/>
        <a:p>
          <a:endParaRPr lang="en-GB"/>
        </a:p>
      </dgm:t>
    </dgm:pt>
    <dgm:pt modelId="{734F98C3-E138-4DCD-8556-F63E3708C447}" type="sibTrans" cxnId="{5B1115F7-1CF7-4510-9093-6C4E6C019FF0}">
      <dgm:prSet/>
      <dgm:spPr/>
      <dgm:t>
        <a:bodyPr/>
        <a:lstStyle/>
        <a:p>
          <a:endParaRPr lang="en-GB"/>
        </a:p>
      </dgm:t>
    </dgm:pt>
    <dgm:pt modelId="{890C6CFE-F500-4897-913E-81C11BC4163E}">
      <dgm:prSet phldrT="[Text]"/>
      <dgm:spPr/>
      <dgm:t>
        <a:bodyPr/>
        <a:lstStyle/>
        <a:p>
          <a:r>
            <a:rPr lang="en-GB" dirty="0"/>
            <a:t>“Baseline” participant survey </a:t>
          </a:r>
        </a:p>
      </dgm:t>
    </dgm:pt>
    <dgm:pt modelId="{39421063-5F26-4BB6-AB0A-8EF69090D04F}" type="parTrans" cxnId="{6F4605A6-CF4A-4BF4-BD65-D4DF71D3271D}">
      <dgm:prSet/>
      <dgm:spPr/>
      <dgm:t>
        <a:bodyPr/>
        <a:lstStyle/>
        <a:p>
          <a:endParaRPr lang="en-GB"/>
        </a:p>
      </dgm:t>
    </dgm:pt>
    <dgm:pt modelId="{DCDBE94E-D7D0-402E-A94F-7C01D222386A}" type="sibTrans" cxnId="{6F4605A6-CF4A-4BF4-BD65-D4DF71D3271D}">
      <dgm:prSet/>
      <dgm:spPr/>
      <dgm:t>
        <a:bodyPr/>
        <a:lstStyle/>
        <a:p>
          <a:endParaRPr lang="en-GB"/>
        </a:p>
      </dgm:t>
    </dgm:pt>
    <dgm:pt modelId="{17C2D8F8-68D8-48B8-A94F-4047F779B3CA}">
      <dgm:prSet phldrT="[Text]"/>
      <dgm:spPr/>
      <dgm:t>
        <a:bodyPr/>
        <a:lstStyle/>
        <a:p>
          <a:r>
            <a:rPr lang="en-GB" dirty="0"/>
            <a:t>Launched follow up participant survey </a:t>
          </a:r>
        </a:p>
      </dgm:t>
    </dgm:pt>
    <dgm:pt modelId="{DEA5CC29-8FE1-4AF0-A33C-A120310581DA}" type="parTrans" cxnId="{CDC8A767-561F-408E-BA29-A9930A5B13D0}">
      <dgm:prSet/>
      <dgm:spPr/>
      <dgm:t>
        <a:bodyPr/>
        <a:lstStyle/>
        <a:p>
          <a:endParaRPr lang="en-GB"/>
        </a:p>
      </dgm:t>
    </dgm:pt>
    <dgm:pt modelId="{0CD41872-3089-497B-AC79-87B8F26E9417}" type="sibTrans" cxnId="{CDC8A767-561F-408E-BA29-A9930A5B13D0}">
      <dgm:prSet/>
      <dgm:spPr/>
      <dgm:t>
        <a:bodyPr/>
        <a:lstStyle/>
        <a:p>
          <a:endParaRPr lang="en-GB"/>
        </a:p>
      </dgm:t>
    </dgm:pt>
    <dgm:pt modelId="{0D6BDEAC-F569-4A45-BCA4-FC60E416D987}">
      <dgm:prSet phldrT="[Text]"/>
      <dgm:spPr/>
      <dgm:t>
        <a:bodyPr/>
        <a:lstStyle/>
        <a:p>
          <a:r>
            <a:rPr lang="en-GB" dirty="0"/>
            <a:t>Outputs </a:t>
          </a:r>
        </a:p>
      </dgm:t>
    </dgm:pt>
    <dgm:pt modelId="{D369C17B-2A1B-44D2-BD1B-1C2085D0C36A}" type="parTrans" cxnId="{362D1384-6FA1-45B1-A4BA-991C8E07D84F}">
      <dgm:prSet/>
      <dgm:spPr/>
      <dgm:t>
        <a:bodyPr/>
        <a:lstStyle/>
        <a:p>
          <a:endParaRPr lang="en-GB"/>
        </a:p>
      </dgm:t>
    </dgm:pt>
    <dgm:pt modelId="{64783671-432D-447C-A095-09014A8C2D7D}" type="sibTrans" cxnId="{362D1384-6FA1-45B1-A4BA-991C8E07D84F}">
      <dgm:prSet/>
      <dgm:spPr/>
      <dgm:t>
        <a:bodyPr/>
        <a:lstStyle/>
        <a:p>
          <a:endParaRPr lang="en-GB"/>
        </a:p>
      </dgm:t>
    </dgm:pt>
    <dgm:pt modelId="{C6214395-E6FB-4FFB-B32E-460D9810E478}">
      <dgm:prSet phldrT="[Text]"/>
      <dgm:spPr/>
      <dgm:t>
        <a:bodyPr/>
        <a:lstStyle/>
        <a:p>
          <a:r>
            <a:rPr lang="en-GB" dirty="0"/>
            <a:t>Participant case study paper </a:t>
          </a:r>
        </a:p>
      </dgm:t>
    </dgm:pt>
    <dgm:pt modelId="{3F3BECC7-21B7-4CDE-8B76-B6EBF60AD1DE}" type="parTrans" cxnId="{EFA5E6F7-226C-4E15-96D1-67E73DDCEB59}">
      <dgm:prSet/>
      <dgm:spPr/>
      <dgm:t>
        <a:bodyPr/>
        <a:lstStyle/>
        <a:p>
          <a:endParaRPr lang="en-GB"/>
        </a:p>
      </dgm:t>
    </dgm:pt>
    <dgm:pt modelId="{8EC635CB-3626-4354-B900-7DA29DCA3234}" type="sibTrans" cxnId="{EFA5E6F7-226C-4E15-96D1-67E73DDCEB59}">
      <dgm:prSet/>
      <dgm:spPr/>
      <dgm:t>
        <a:bodyPr/>
        <a:lstStyle/>
        <a:p>
          <a:endParaRPr lang="en-GB"/>
        </a:p>
      </dgm:t>
    </dgm:pt>
    <dgm:pt modelId="{F82CA5D3-60F4-4239-8113-BA59C7B8B5A5}">
      <dgm:prSet phldrT="[Text]"/>
      <dgm:spPr/>
      <dgm:t>
        <a:bodyPr/>
        <a:lstStyle/>
        <a:p>
          <a:r>
            <a:rPr lang="en-GB" dirty="0"/>
            <a:t>Annual report </a:t>
          </a:r>
        </a:p>
      </dgm:t>
    </dgm:pt>
    <dgm:pt modelId="{CB69CD71-D122-4E69-B34F-0706189E2F92}" type="parTrans" cxnId="{D2E199BC-87D7-420E-B8EF-C4D82BFD4F2F}">
      <dgm:prSet/>
      <dgm:spPr/>
      <dgm:t>
        <a:bodyPr/>
        <a:lstStyle/>
        <a:p>
          <a:endParaRPr lang="en-GB"/>
        </a:p>
      </dgm:t>
    </dgm:pt>
    <dgm:pt modelId="{227A6BA4-3328-474E-B919-0F225A7F71B4}" type="sibTrans" cxnId="{D2E199BC-87D7-420E-B8EF-C4D82BFD4F2F}">
      <dgm:prSet/>
      <dgm:spPr/>
      <dgm:t>
        <a:bodyPr/>
        <a:lstStyle/>
        <a:p>
          <a:endParaRPr lang="en-GB"/>
        </a:p>
      </dgm:t>
    </dgm:pt>
    <dgm:pt modelId="{81947B7A-1CF1-4AF1-82DB-8A3370969F96}">
      <dgm:prSet/>
      <dgm:spPr/>
      <dgm:t>
        <a:bodyPr/>
        <a:lstStyle/>
        <a:p>
          <a:r>
            <a:rPr lang="en-GB" dirty="0"/>
            <a:t>Data analysis</a:t>
          </a:r>
        </a:p>
      </dgm:t>
    </dgm:pt>
    <dgm:pt modelId="{3ECF0DE4-5E76-469E-9479-9AF70DC03917}" type="parTrans" cxnId="{4B0F68E9-1B3F-4E60-91DE-AE95AA00903B}">
      <dgm:prSet/>
      <dgm:spPr/>
      <dgm:t>
        <a:bodyPr/>
        <a:lstStyle/>
        <a:p>
          <a:endParaRPr lang="en-GB"/>
        </a:p>
      </dgm:t>
    </dgm:pt>
    <dgm:pt modelId="{9720A2DC-04F4-4B73-942F-914574E6D1F6}" type="sibTrans" cxnId="{4B0F68E9-1B3F-4E60-91DE-AE95AA00903B}">
      <dgm:prSet/>
      <dgm:spPr/>
      <dgm:t>
        <a:bodyPr/>
        <a:lstStyle/>
        <a:p>
          <a:endParaRPr lang="en-GB"/>
        </a:p>
      </dgm:t>
    </dgm:pt>
    <dgm:pt modelId="{CB67BAA9-C04D-41CD-A48F-2CD01C93D109}">
      <dgm:prSet phldrT="[Text]"/>
      <dgm:spPr/>
      <dgm:t>
        <a:bodyPr/>
        <a:lstStyle/>
        <a:p>
          <a:r>
            <a:rPr lang="en-GB" dirty="0"/>
            <a:t>Research tools for case studies </a:t>
          </a:r>
        </a:p>
      </dgm:t>
    </dgm:pt>
    <dgm:pt modelId="{9F1F8CF0-2B97-4CAA-BADE-86161D9D953C}" type="parTrans" cxnId="{6E837EA4-83BD-4405-8BCB-C54AB9144AF7}">
      <dgm:prSet/>
      <dgm:spPr/>
    </dgm:pt>
    <dgm:pt modelId="{6C25A69F-EC5C-4E02-A234-CA63B30C2E2A}" type="sibTrans" cxnId="{6E837EA4-83BD-4405-8BCB-C54AB9144AF7}">
      <dgm:prSet/>
      <dgm:spPr/>
    </dgm:pt>
    <dgm:pt modelId="{205F6628-9AC5-40AA-8FBA-10D7822F8954}">
      <dgm:prSet phldrT="[Text]"/>
      <dgm:spPr/>
      <dgm:t>
        <a:bodyPr/>
        <a:lstStyle/>
        <a:p>
          <a:r>
            <a:rPr lang="en-GB" dirty="0"/>
            <a:t>Depth interviews with participants </a:t>
          </a:r>
        </a:p>
      </dgm:t>
    </dgm:pt>
    <dgm:pt modelId="{0A53C562-E607-4082-8B4C-F5DD8F7E5CDE}" type="parTrans" cxnId="{5BFEBC56-1C0B-4CF5-99DF-CA9CD5F87A68}">
      <dgm:prSet/>
      <dgm:spPr/>
    </dgm:pt>
    <dgm:pt modelId="{2DEBFF2E-ECC5-4DB4-ADA9-2E413F91357E}" type="sibTrans" cxnId="{5BFEBC56-1C0B-4CF5-99DF-CA9CD5F87A68}">
      <dgm:prSet/>
      <dgm:spPr/>
    </dgm:pt>
    <dgm:pt modelId="{2FDCC60C-0F78-41D5-ACBD-DC8E0D3E1057}">
      <dgm:prSet/>
      <dgm:spPr/>
      <dgm:t>
        <a:bodyPr/>
        <a:lstStyle/>
        <a:p>
          <a:r>
            <a:rPr lang="en-GB" dirty="0"/>
            <a:t>Programme MI data </a:t>
          </a:r>
        </a:p>
      </dgm:t>
    </dgm:pt>
    <dgm:pt modelId="{3EBCB2BB-A0BA-497F-BD3E-CABAB89BEB21}" type="parTrans" cxnId="{D819680C-CC5E-4F9C-85A4-F56553336DA3}">
      <dgm:prSet/>
      <dgm:spPr/>
    </dgm:pt>
    <dgm:pt modelId="{D3F42B74-744B-40F2-96BE-9C77D08ADFDF}" type="sibTrans" cxnId="{D819680C-CC5E-4F9C-85A4-F56553336DA3}">
      <dgm:prSet/>
      <dgm:spPr/>
    </dgm:pt>
    <dgm:pt modelId="{C85C1424-4CA5-4D1B-A17C-70BDBBF0F302}">
      <dgm:prSet/>
      <dgm:spPr/>
      <dgm:t>
        <a:bodyPr/>
        <a:lstStyle/>
        <a:p>
          <a:r>
            <a:rPr lang="en-GB" dirty="0"/>
            <a:t>Partnership data </a:t>
          </a:r>
        </a:p>
      </dgm:t>
    </dgm:pt>
    <dgm:pt modelId="{225CE19E-D50C-480D-9F73-FCB665DE0AF6}" type="parTrans" cxnId="{663AC17E-E433-4739-BB23-8BE6F8AD7EEC}">
      <dgm:prSet/>
      <dgm:spPr/>
    </dgm:pt>
    <dgm:pt modelId="{1EE59DD7-CD37-4119-9210-2D26E9D557E1}" type="sibTrans" cxnId="{663AC17E-E433-4739-BB23-8BE6F8AD7EEC}">
      <dgm:prSet/>
      <dgm:spPr/>
    </dgm:pt>
    <dgm:pt modelId="{0598FA39-3D1B-4DD9-A11D-9DB51E0141BF}">
      <dgm:prSet/>
      <dgm:spPr/>
      <dgm:t>
        <a:bodyPr/>
        <a:lstStyle/>
        <a:p>
          <a:r>
            <a:rPr lang="en-GB" dirty="0"/>
            <a:t>Survey data	</a:t>
          </a:r>
        </a:p>
      </dgm:t>
    </dgm:pt>
    <dgm:pt modelId="{BA069C98-0E75-44BD-8F38-62DE34339F0B}" type="parTrans" cxnId="{AA7A25C6-4904-442D-82EC-A5A76570DA80}">
      <dgm:prSet/>
      <dgm:spPr/>
    </dgm:pt>
    <dgm:pt modelId="{C17EF3F6-6098-4B0A-8D48-2EA0474108AC}" type="sibTrans" cxnId="{AA7A25C6-4904-442D-82EC-A5A76570DA80}">
      <dgm:prSet/>
      <dgm:spPr/>
    </dgm:pt>
    <dgm:pt modelId="{6D301F89-CBB6-4A11-AC4B-E8FDBB2EA268}">
      <dgm:prSet phldrT="[Text]"/>
      <dgm:spPr/>
      <dgm:t>
        <a:bodyPr/>
        <a:lstStyle/>
        <a:p>
          <a:r>
            <a:rPr lang="en-GB" dirty="0"/>
            <a:t>Learning events x3</a:t>
          </a:r>
        </a:p>
      </dgm:t>
    </dgm:pt>
    <dgm:pt modelId="{7FE666D0-2290-4F99-B9AF-C5145AD02752}" type="parTrans" cxnId="{BDE13C04-2662-419C-90A2-610312A348AC}">
      <dgm:prSet/>
      <dgm:spPr/>
    </dgm:pt>
    <dgm:pt modelId="{2DA8D0FD-D095-4A9E-9468-5C8D5B11A98D}" type="sibTrans" cxnId="{BDE13C04-2662-419C-90A2-610312A348AC}">
      <dgm:prSet/>
      <dgm:spPr/>
    </dgm:pt>
    <dgm:pt modelId="{DEB13905-9098-4CE7-B8AE-F1B66A7CA7DC}">
      <dgm:prSet phldrT="[Text]"/>
      <dgm:spPr/>
      <dgm:t>
        <a:bodyPr/>
        <a:lstStyle/>
        <a:p>
          <a:r>
            <a:rPr lang="en-GB" dirty="0"/>
            <a:t>Ad-hoc interviews with projects </a:t>
          </a:r>
        </a:p>
      </dgm:t>
    </dgm:pt>
    <dgm:pt modelId="{1DBB5567-C336-4752-84C4-2D60E733FC45}" type="parTrans" cxnId="{4E1F6E39-4522-45AD-A925-CB27EA7A7880}">
      <dgm:prSet/>
      <dgm:spPr/>
    </dgm:pt>
    <dgm:pt modelId="{099F295E-0583-4BBA-8522-F86DFFAA1359}" type="sibTrans" cxnId="{4E1F6E39-4522-45AD-A925-CB27EA7A7880}">
      <dgm:prSet/>
      <dgm:spPr/>
    </dgm:pt>
    <dgm:pt modelId="{23F91195-792F-4870-A2EE-5BEF286752EC}">
      <dgm:prSet phldrT="[Text]"/>
      <dgm:spPr/>
      <dgm:t>
        <a:bodyPr/>
        <a:lstStyle/>
        <a:p>
          <a:r>
            <a:rPr lang="en-GB" dirty="0"/>
            <a:t>Steering group meeting </a:t>
          </a:r>
        </a:p>
      </dgm:t>
    </dgm:pt>
    <dgm:pt modelId="{834F1E47-80F2-42A6-9CFF-F99EF6329878}" type="parTrans" cxnId="{51F9CB02-FB84-4724-A19C-3DFD3B78BACA}">
      <dgm:prSet/>
      <dgm:spPr/>
    </dgm:pt>
    <dgm:pt modelId="{5EB38F32-CE80-4125-8342-15F6CE3C36CF}" type="sibTrans" cxnId="{51F9CB02-FB84-4724-A19C-3DFD3B78BACA}">
      <dgm:prSet/>
      <dgm:spPr/>
    </dgm:pt>
    <dgm:pt modelId="{DE38D8E2-A488-41EA-96BF-4BC5F528318B}" type="pres">
      <dgm:prSet presAssocID="{277C96DA-AB50-4F63-80BB-7229394034AA}" presName="Name0" presStyleCnt="0">
        <dgm:presLayoutVars>
          <dgm:dir/>
          <dgm:animLvl val="lvl"/>
          <dgm:resizeHandles val="exact"/>
        </dgm:presLayoutVars>
      </dgm:prSet>
      <dgm:spPr/>
    </dgm:pt>
    <dgm:pt modelId="{DCC3F2CC-7538-4FF2-8DD2-E4FCD36DA8F0}" type="pres">
      <dgm:prSet presAssocID="{3BF85D06-2776-4886-A198-E64C2C471AD2}" presName="composite" presStyleCnt="0"/>
      <dgm:spPr/>
    </dgm:pt>
    <dgm:pt modelId="{C34C616D-22C5-49AC-A906-0B27F0F0871F}" type="pres">
      <dgm:prSet presAssocID="{3BF85D06-2776-4886-A198-E64C2C471AD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A0D6E2B-A5B4-43EE-A741-E9CA017EE69E}" type="pres">
      <dgm:prSet presAssocID="{3BF85D06-2776-4886-A198-E64C2C471AD2}" presName="desTx" presStyleLbl="alignAccFollowNode1" presStyleIdx="0" presStyleCnt="4">
        <dgm:presLayoutVars>
          <dgm:bulletEnabled val="1"/>
        </dgm:presLayoutVars>
      </dgm:prSet>
      <dgm:spPr/>
    </dgm:pt>
    <dgm:pt modelId="{FB2C4F41-6085-4283-B1C8-FBE152163BAF}" type="pres">
      <dgm:prSet presAssocID="{4211D974-F658-4291-B072-0C568EEDABE0}" presName="space" presStyleCnt="0"/>
      <dgm:spPr/>
    </dgm:pt>
    <dgm:pt modelId="{E0BFCE8C-D9AA-4800-9A1D-0064EBC15E5E}" type="pres">
      <dgm:prSet presAssocID="{74370BF6-5C4B-4D05-9446-D9021B845A8E}" presName="composite" presStyleCnt="0"/>
      <dgm:spPr/>
    </dgm:pt>
    <dgm:pt modelId="{3F5D7C20-B543-4294-B94E-DD5716B88A7C}" type="pres">
      <dgm:prSet presAssocID="{74370BF6-5C4B-4D05-9446-D9021B845A8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80C391D-0FAB-47D8-8309-0DE92DAA28BF}" type="pres">
      <dgm:prSet presAssocID="{74370BF6-5C4B-4D05-9446-D9021B845A8E}" presName="desTx" presStyleLbl="alignAccFollowNode1" presStyleIdx="1" presStyleCnt="4">
        <dgm:presLayoutVars>
          <dgm:bulletEnabled val="1"/>
        </dgm:presLayoutVars>
      </dgm:prSet>
      <dgm:spPr/>
    </dgm:pt>
    <dgm:pt modelId="{9F6986BE-AA7C-4EBF-B522-0C09A89C7C25}" type="pres">
      <dgm:prSet presAssocID="{734F98C3-E138-4DCD-8556-F63E3708C447}" presName="space" presStyleCnt="0"/>
      <dgm:spPr/>
    </dgm:pt>
    <dgm:pt modelId="{34C19F80-1BDD-4716-A38B-707A97B5C847}" type="pres">
      <dgm:prSet presAssocID="{81947B7A-1CF1-4AF1-82DB-8A3370969F96}" presName="composite" presStyleCnt="0"/>
      <dgm:spPr/>
    </dgm:pt>
    <dgm:pt modelId="{B4FDB9D3-4BBD-482C-B4BB-ABDB2D429F44}" type="pres">
      <dgm:prSet presAssocID="{81947B7A-1CF1-4AF1-82DB-8A3370969F9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B07261C-504F-4257-A9E8-165D050B396E}" type="pres">
      <dgm:prSet presAssocID="{81947B7A-1CF1-4AF1-82DB-8A3370969F96}" presName="desTx" presStyleLbl="alignAccFollowNode1" presStyleIdx="2" presStyleCnt="4">
        <dgm:presLayoutVars>
          <dgm:bulletEnabled val="1"/>
        </dgm:presLayoutVars>
      </dgm:prSet>
      <dgm:spPr/>
    </dgm:pt>
    <dgm:pt modelId="{908CE303-4286-4C92-A117-1E071DBEF7A1}" type="pres">
      <dgm:prSet presAssocID="{9720A2DC-04F4-4B73-942F-914574E6D1F6}" presName="space" presStyleCnt="0"/>
      <dgm:spPr/>
    </dgm:pt>
    <dgm:pt modelId="{B7D5F8AD-3E5B-435C-9DF0-22A94B1C4B6C}" type="pres">
      <dgm:prSet presAssocID="{0D6BDEAC-F569-4A45-BCA4-FC60E416D987}" presName="composite" presStyleCnt="0"/>
      <dgm:spPr/>
    </dgm:pt>
    <dgm:pt modelId="{A536853A-573B-48B4-82F4-C24E2D0C3902}" type="pres">
      <dgm:prSet presAssocID="{0D6BDEAC-F569-4A45-BCA4-FC60E416D98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3C88DF6-299F-43D6-A0DB-CA07B5B44846}" type="pres">
      <dgm:prSet presAssocID="{0D6BDEAC-F569-4A45-BCA4-FC60E416D98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51F9CB02-FB84-4724-A19C-3DFD3B78BACA}" srcId="{0D6BDEAC-F569-4A45-BCA4-FC60E416D987}" destId="{23F91195-792F-4870-A2EE-5BEF286752EC}" srcOrd="3" destOrd="0" parTransId="{834F1E47-80F2-42A6-9CFF-F99EF6329878}" sibTransId="{5EB38F32-CE80-4125-8342-15F6CE3C36CF}"/>
    <dgm:cxn modelId="{BDE13C04-2662-419C-90A2-610312A348AC}" srcId="{0D6BDEAC-F569-4A45-BCA4-FC60E416D987}" destId="{6D301F89-CBB6-4A11-AC4B-E8FDBB2EA268}" srcOrd="2" destOrd="0" parTransId="{7FE666D0-2290-4F99-B9AF-C5145AD02752}" sibTransId="{2DA8D0FD-D095-4A9E-9468-5C8D5B11A98D}"/>
    <dgm:cxn modelId="{BEF52105-3607-48DA-8F04-6DA5E7CEB9CC}" type="presOf" srcId="{DEB13905-9098-4CE7-B8AE-F1B66A7CA7DC}" destId="{3A0D6E2B-A5B4-43EE-A741-E9CA017EE69E}" srcOrd="0" destOrd="1" presId="urn:microsoft.com/office/officeart/2005/8/layout/hList1"/>
    <dgm:cxn modelId="{D819680C-CC5E-4F9C-85A4-F56553336DA3}" srcId="{81947B7A-1CF1-4AF1-82DB-8A3370969F96}" destId="{2FDCC60C-0F78-41D5-ACBD-DC8E0D3E1057}" srcOrd="0" destOrd="0" parTransId="{3EBCB2BB-A0BA-497F-BD3E-CABAB89BEB21}" sibTransId="{D3F42B74-744B-40F2-96BE-9C77D08ADFDF}"/>
    <dgm:cxn modelId="{9215C717-EC84-40C9-8B7E-26FE53D42B9D}" type="presOf" srcId="{74370BF6-5C4B-4D05-9446-D9021B845A8E}" destId="{3F5D7C20-B543-4294-B94E-DD5716B88A7C}" srcOrd="0" destOrd="0" presId="urn:microsoft.com/office/officeart/2005/8/layout/hList1"/>
    <dgm:cxn modelId="{C6F9F723-822A-4CAB-8F6A-95C947832F30}" type="presOf" srcId="{F82CA5D3-60F4-4239-8113-BA59C7B8B5A5}" destId="{B3C88DF6-299F-43D6-A0DB-CA07B5B44846}" srcOrd="0" destOrd="1" presId="urn:microsoft.com/office/officeart/2005/8/layout/hList1"/>
    <dgm:cxn modelId="{91E14D30-07D7-4D83-A62D-B709497C19A3}" type="presOf" srcId="{205F6628-9AC5-40AA-8FBA-10D7822F8954}" destId="{480C391D-0FAB-47D8-8309-0DE92DAA28BF}" srcOrd="0" destOrd="1" presId="urn:microsoft.com/office/officeart/2005/8/layout/hList1"/>
    <dgm:cxn modelId="{4E1F6E39-4522-45AD-A925-CB27EA7A7880}" srcId="{3BF85D06-2776-4886-A198-E64C2C471AD2}" destId="{DEB13905-9098-4CE7-B8AE-F1B66A7CA7DC}" srcOrd="1" destOrd="0" parTransId="{1DBB5567-C336-4752-84C4-2D60E733FC45}" sibTransId="{099F295E-0583-4BBA-8522-F86DFFAA1359}"/>
    <dgm:cxn modelId="{CACFE060-AEE4-4336-A43C-F046FE10EDD8}" srcId="{3BF85D06-2776-4886-A198-E64C2C471AD2}" destId="{3E447998-7BAE-4759-B62F-6A71FE35165E}" srcOrd="0" destOrd="0" parTransId="{68CCEAAF-C0B5-44EB-8038-E33CC0EC489E}" sibTransId="{AFFB6AA5-7CBB-4E36-8645-DEBA445F116B}"/>
    <dgm:cxn modelId="{7C4F6446-9C11-4F89-97ED-487B07C2A179}" type="presOf" srcId="{2FDCC60C-0F78-41D5-ACBD-DC8E0D3E1057}" destId="{DB07261C-504F-4257-A9E8-165D050B396E}" srcOrd="0" destOrd="0" presId="urn:microsoft.com/office/officeart/2005/8/layout/hList1"/>
    <dgm:cxn modelId="{CDC8A767-561F-408E-BA29-A9930A5B13D0}" srcId="{74370BF6-5C4B-4D05-9446-D9021B845A8E}" destId="{17C2D8F8-68D8-48B8-A94F-4047F779B3CA}" srcOrd="2" destOrd="0" parTransId="{DEA5CC29-8FE1-4AF0-A33C-A120310581DA}" sibTransId="{0CD41872-3089-497B-AC79-87B8F26E9417}"/>
    <dgm:cxn modelId="{5BFEBC56-1C0B-4CF5-99DF-CA9CD5F87A68}" srcId="{74370BF6-5C4B-4D05-9446-D9021B845A8E}" destId="{205F6628-9AC5-40AA-8FBA-10D7822F8954}" srcOrd="1" destOrd="0" parTransId="{0A53C562-E607-4082-8B4C-F5DD8F7E5CDE}" sibTransId="{2DEBFF2E-ECC5-4DB4-ADA9-2E413F91357E}"/>
    <dgm:cxn modelId="{25437E79-F905-450C-827F-E565F689A403}" type="presOf" srcId="{3BF85D06-2776-4886-A198-E64C2C471AD2}" destId="{C34C616D-22C5-49AC-A906-0B27F0F0871F}" srcOrd="0" destOrd="0" presId="urn:microsoft.com/office/officeart/2005/8/layout/hList1"/>
    <dgm:cxn modelId="{663AC17E-E433-4739-BB23-8BE6F8AD7EEC}" srcId="{81947B7A-1CF1-4AF1-82DB-8A3370969F96}" destId="{C85C1424-4CA5-4D1B-A17C-70BDBBF0F302}" srcOrd="1" destOrd="0" parTransId="{225CE19E-D50C-480D-9F73-FCB665DE0AF6}" sibTransId="{1EE59DD7-CD37-4119-9210-2D26E9D557E1}"/>
    <dgm:cxn modelId="{D2238F83-8C44-4DF6-AEF7-2B1137C1EA3E}" type="presOf" srcId="{6D301F89-CBB6-4A11-AC4B-E8FDBB2EA268}" destId="{B3C88DF6-299F-43D6-A0DB-CA07B5B44846}" srcOrd="0" destOrd="2" presId="urn:microsoft.com/office/officeart/2005/8/layout/hList1"/>
    <dgm:cxn modelId="{362D1384-6FA1-45B1-A4BA-991C8E07D84F}" srcId="{277C96DA-AB50-4F63-80BB-7229394034AA}" destId="{0D6BDEAC-F569-4A45-BCA4-FC60E416D987}" srcOrd="3" destOrd="0" parTransId="{D369C17B-2A1B-44D2-BD1B-1C2085D0C36A}" sibTransId="{64783671-432D-447C-A095-09014A8C2D7D}"/>
    <dgm:cxn modelId="{53B3E585-8961-4DE9-B2DE-8A28D78AA49A}" type="presOf" srcId="{0598FA39-3D1B-4DD9-A11D-9DB51E0141BF}" destId="{DB07261C-504F-4257-A9E8-165D050B396E}" srcOrd="0" destOrd="2" presId="urn:microsoft.com/office/officeart/2005/8/layout/hList1"/>
    <dgm:cxn modelId="{FDB3AB91-8CD9-49A2-8775-098A15B33496}" type="presOf" srcId="{0D6BDEAC-F569-4A45-BCA4-FC60E416D987}" destId="{A536853A-573B-48B4-82F4-C24E2D0C3902}" srcOrd="0" destOrd="0" presId="urn:microsoft.com/office/officeart/2005/8/layout/hList1"/>
    <dgm:cxn modelId="{DA21BA92-AAE7-451C-A8AF-3AD5EA57A194}" srcId="{277C96DA-AB50-4F63-80BB-7229394034AA}" destId="{3BF85D06-2776-4886-A198-E64C2C471AD2}" srcOrd="0" destOrd="0" parTransId="{978E356D-988B-4AF2-97FF-D8F55594C03C}" sibTransId="{4211D974-F658-4291-B072-0C568EEDABE0}"/>
    <dgm:cxn modelId="{C1E3109A-FF11-4B7C-9A03-D2EEF686BFEB}" type="presOf" srcId="{C6214395-E6FB-4FFB-B32E-460D9810E478}" destId="{B3C88DF6-299F-43D6-A0DB-CA07B5B44846}" srcOrd="0" destOrd="0" presId="urn:microsoft.com/office/officeart/2005/8/layout/hList1"/>
    <dgm:cxn modelId="{F358A89D-988A-40EF-B6E7-787B710098C0}" type="presOf" srcId="{3E447998-7BAE-4759-B62F-6A71FE35165E}" destId="{3A0D6E2B-A5B4-43EE-A741-E9CA017EE69E}" srcOrd="0" destOrd="0" presId="urn:microsoft.com/office/officeart/2005/8/layout/hList1"/>
    <dgm:cxn modelId="{6E837EA4-83BD-4405-8BCB-C54AB9144AF7}" srcId="{3BF85D06-2776-4886-A198-E64C2C471AD2}" destId="{CB67BAA9-C04D-41CD-A48F-2CD01C93D109}" srcOrd="2" destOrd="0" parTransId="{9F1F8CF0-2B97-4CAA-BADE-86161D9D953C}" sibTransId="{6C25A69F-EC5C-4E02-A234-CA63B30C2E2A}"/>
    <dgm:cxn modelId="{6F4605A6-CF4A-4BF4-BD65-D4DF71D3271D}" srcId="{74370BF6-5C4B-4D05-9446-D9021B845A8E}" destId="{890C6CFE-F500-4897-913E-81C11BC4163E}" srcOrd="0" destOrd="0" parTransId="{39421063-5F26-4BB6-AB0A-8EF69090D04F}" sibTransId="{DCDBE94E-D7D0-402E-A94F-7C01D222386A}"/>
    <dgm:cxn modelId="{0B3AB8AE-9C1E-4601-9CA4-57249596BB24}" type="presOf" srcId="{81947B7A-1CF1-4AF1-82DB-8A3370969F96}" destId="{B4FDB9D3-4BBD-482C-B4BB-ABDB2D429F44}" srcOrd="0" destOrd="0" presId="urn:microsoft.com/office/officeart/2005/8/layout/hList1"/>
    <dgm:cxn modelId="{72E0DAAF-C669-43CB-A483-BC88F01C04A3}" type="presOf" srcId="{23F91195-792F-4870-A2EE-5BEF286752EC}" destId="{B3C88DF6-299F-43D6-A0DB-CA07B5B44846}" srcOrd="0" destOrd="3" presId="urn:microsoft.com/office/officeart/2005/8/layout/hList1"/>
    <dgm:cxn modelId="{880D4AB4-6B94-4D7A-AFA1-18B1FA14F151}" type="presOf" srcId="{CB67BAA9-C04D-41CD-A48F-2CD01C93D109}" destId="{3A0D6E2B-A5B4-43EE-A741-E9CA017EE69E}" srcOrd="0" destOrd="2" presId="urn:microsoft.com/office/officeart/2005/8/layout/hList1"/>
    <dgm:cxn modelId="{F870EEB8-7419-4AC0-9137-E7AD5CA0E879}" type="presOf" srcId="{277C96DA-AB50-4F63-80BB-7229394034AA}" destId="{DE38D8E2-A488-41EA-96BF-4BC5F528318B}" srcOrd="0" destOrd="0" presId="urn:microsoft.com/office/officeart/2005/8/layout/hList1"/>
    <dgm:cxn modelId="{530D62BB-09D3-4ACF-BB56-5ED1F7537C85}" type="presOf" srcId="{C85C1424-4CA5-4D1B-A17C-70BDBBF0F302}" destId="{DB07261C-504F-4257-A9E8-165D050B396E}" srcOrd="0" destOrd="1" presId="urn:microsoft.com/office/officeart/2005/8/layout/hList1"/>
    <dgm:cxn modelId="{D2E199BC-87D7-420E-B8EF-C4D82BFD4F2F}" srcId="{0D6BDEAC-F569-4A45-BCA4-FC60E416D987}" destId="{F82CA5D3-60F4-4239-8113-BA59C7B8B5A5}" srcOrd="1" destOrd="0" parTransId="{CB69CD71-D122-4E69-B34F-0706189E2F92}" sibTransId="{227A6BA4-3328-474E-B919-0F225A7F71B4}"/>
    <dgm:cxn modelId="{AA7A25C6-4904-442D-82EC-A5A76570DA80}" srcId="{81947B7A-1CF1-4AF1-82DB-8A3370969F96}" destId="{0598FA39-3D1B-4DD9-A11D-9DB51E0141BF}" srcOrd="2" destOrd="0" parTransId="{BA069C98-0E75-44BD-8F38-62DE34339F0B}" sibTransId="{C17EF3F6-6098-4B0A-8D48-2EA0474108AC}"/>
    <dgm:cxn modelId="{80D9F3D6-2BF8-4B0B-9C97-C87C03D17EB3}" type="presOf" srcId="{890C6CFE-F500-4897-913E-81C11BC4163E}" destId="{480C391D-0FAB-47D8-8309-0DE92DAA28BF}" srcOrd="0" destOrd="0" presId="urn:microsoft.com/office/officeart/2005/8/layout/hList1"/>
    <dgm:cxn modelId="{4B0F68E9-1B3F-4E60-91DE-AE95AA00903B}" srcId="{277C96DA-AB50-4F63-80BB-7229394034AA}" destId="{81947B7A-1CF1-4AF1-82DB-8A3370969F96}" srcOrd="2" destOrd="0" parTransId="{3ECF0DE4-5E76-469E-9479-9AF70DC03917}" sibTransId="{9720A2DC-04F4-4B73-942F-914574E6D1F6}"/>
    <dgm:cxn modelId="{C76D74F5-83DB-4F7F-BF53-A154575FCD92}" type="presOf" srcId="{17C2D8F8-68D8-48B8-A94F-4047F779B3CA}" destId="{480C391D-0FAB-47D8-8309-0DE92DAA28BF}" srcOrd="0" destOrd="2" presId="urn:microsoft.com/office/officeart/2005/8/layout/hList1"/>
    <dgm:cxn modelId="{5B1115F7-1CF7-4510-9093-6C4E6C019FF0}" srcId="{277C96DA-AB50-4F63-80BB-7229394034AA}" destId="{74370BF6-5C4B-4D05-9446-D9021B845A8E}" srcOrd="1" destOrd="0" parTransId="{B59DA756-7DDD-4380-8FB7-001430B8135A}" sibTransId="{734F98C3-E138-4DCD-8556-F63E3708C447}"/>
    <dgm:cxn modelId="{EFA5E6F7-226C-4E15-96D1-67E73DDCEB59}" srcId="{0D6BDEAC-F569-4A45-BCA4-FC60E416D987}" destId="{C6214395-E6FB-4FFB-B32E-460D9810E478}" srcOrd="0" destOrd="0" parTransId="{3F3BECC7-21B7-4CDE-8B76-B6EBF60AD1DE}" sibTransId="{8EC635CB-3626-4354-B900-7DA29DCA3234}"/>
    <dgm:cxn modelId="{C221E8B5-8FAD-4451-A370-744CC7E33F4F}" type="presParOf" srcId="{DE38D8E2-A488-41EA-96BF-4BC5F528318B}" destId="{DCC3F2CC-7538-4FF2-8DD2-E4FCD36DA8F0}" srcOrd="0" destOrd="0" presId="urn:microsoft.com/office/officeart/2005/8/layout/hList1"/>
    <dgm:cxn modelId="{91A8F29D-5807-44DE-B356-390E27BCA602}" type="presParOf" srcId="{DCC3F2CC-7538-4FF2-8DD2-E4FCD36DA8F0}" destId="{C34C616D-22C5-49AC-A906-0B27F0F0871F}" srcOrd="0" destOrd="0" presId="urn:microsoft.com/office/officeart/2005/8/layout/hList1"/>
    <dgm:cxn modelId="{2C3F4F89-B0CD-446B-88F3-1C65AAD476FE}" type="presParOf" srcId="{DCC3F2CC-7538-4FF2-8DD2-E4FCD36DA8F0}" destId="{3A0D6E2B-A5B4-43EE-A741-E9CA017EE69E}" srcOrd="1" destOrd="0" presId="urn:microsoft.com/office/officeart/2005/8/layout/hList1"/>
    <dgm:cxn modelId="{CB4FE9BE-1AA8-44D7-BAE6-7B34B0A03530}" type="presParOf" srcId="{DE38D8E2-A488-41EA-96BF-4BC5F528318B}" destId="{FB2C4F41-6085-4283-B1C8-FBE152163BAF}" srcOrd="1" destOrd="0" presId="urn:microsoft.com/office/officeart/2005/8/layout/hList1"/>
    <dgm:cxn modelId="{F8354181-E741-49D4-A2AC-B23ED08DD65D}" type="presParOf" srcId="{DE38D8E2-A488-41EA-96BF-4BC5F528318B}" destId="{E0BFCE8C-D9AA-4800-9A1D-0064EBC15E5E}" srcOrd="2" destOrd="0" presId="urn:microsoft.com/office/officeart/2005/8/layout/hList1"/>
    <dgm:cxn modelId="{90D02EDC-8901-4010-9CE5-97BF32FD70A1}" type="presParOf" srcId="{E0BFCE8C-D9AA-4800-9A1D-0064EBC15E5E}" destId="{3F5D7C20-B543-4294-B94E-DD5716B88A7C}" srcOrd="0" destOrd="0" presId="urn:microsoft.com/office/officeart/2005/8/layout/hList1"/>
    <dgm:cxn modelId="{198A2698-DA78-42E2-88CA-597BCDE50E4A}" type="presParOf" srcId="{E0BFCE8C-D9AA-4800-9A1D-0064EBC15E5E}" destId="{480C391D-0FAB-47D8-8309-0DE92DAA28BF}" srcOrd="1" destOrd="0" presId="urn:microsoft.com/office/officeart/2005/8/layout/hList1"/>
    <dgm:cxn modelId="{18A022CF-352B-4BD9-A823-1790B90223EF}" type="presParOf" srcId="{DE38D8E2-A488-41EA-96BF-4BC5F528318B}" destId="{9F6986BE-AA7C-4EBF-B522-0C09A89C7C25}" srcOrd="3" destOrd="0" presId="urn:microsoft.com/office/officeart/2005/8/layout/hList1"/>
    <dgm:cxn modelId="{2EB9AFB0-C641-4880-A0CE-6AB9A6A56DE8}" type="presParOf" srcId="{DE38D8E2-A488-41EA-96BF-4BC5F528318B}" destId="{34C19F80-1BDD-4716-A38B-707A97B5C847}" srcOrd="4" destOrd="0" presId="urn:microsoft.com/office/officeart/2005/8/layout/hList1"/>
    <dgm:cxn modelId="{ADA46BA7-B657-455E-A370-3A607CBC59A6}" type="presParOf" srcId="{34C19F80-1BDD-4716-A38B-707A97B5C847}" destId="{B4FDB9D3-4BBD-482C-B4BB-ABDB2D429F44}" srcOrd="0" destOrd="0" presId="urn:microsoft.com/office/officeart/2005/8/layout/hList1"/>
    <dgm:cxn modelId="{BDF7F3F3-67D5-4DE3-8F4D-335B5754121E}" type="presParOf" srcId="{34C19F80-1BDD-4716-A38B-707A97B5C847}" destId="{DB07261C-504F-4257-A9E8-165D050B396E}" srcOrd="1" destOrd="0" presId="urn:microsoft.com/office/officeart/2005/8/layout/hList1"/>
    <dgm:cxn modelId="{5121501D-86AF-4606-9242-B5A25B4FCE37}" type="presParOf" srcId="{DE38D8E2-A488-41EA-96BF-4BC5F528318B}" destId="{908CE303-4286-4C92-A117-1E071DBEF7A1}" srcOrd="5" destOrd="0" presId="urn:microsoft.com/office/officeart/2005/8/layout/hList1"/>
    <dgm:cxn modelId="{C5014DB4-74D2-4903-A0FA-367320B62DC0}" type="presParOf" srcId="{DE38D8E2-A488-41EA-96BF-4BC5F528318B}" destId="{B7D5F8AD-3E5B-435C-9DF0-22A94B1C4B6C}" srcOrd="6" destOrd="0" presId="urn:microsoft.com/office/officeart/2005/8/layout/hList1"/>
    <dgm:cxn modelId="{0577434D-CA62-4944-B3FC-083C54130411}" type="presParOf" srcId="{B7D5F8AD-3E5B-435C-9DF0-22A94B1C4B6C}" destId="{A536853A-573B-48B4-82F4-C24E2D0C3902}" srcOrd="0" destOrd="0" presId="urn:microsoft.com/office/officeart/2005/8/layout/hList1"/>
    <dgm:cxn modelId="{D49073B3-24D0-45B8-8430-17C410E8C3E7}" type="presParOf" srcId="{B7D5F8AD-3E5B-435C-9DF0-22A94B1C4B6C}" destId="{B3C88DF6-299F-43D6-A0DB-CA07B5B448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C96DA-AB50-4F63-80BB-7229394034AA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F85D06-2776-4886-A198-E64C2C471AD2}">
      <dgm:prSet phldrT="[Text]"/>
      <dgm:spPr/>
      <dgm:t>
        <a:bodyPr/>
        <a:lstStyle/>
        <a:p>
          <a:r>
            <a:rPr lang="en-GB" dirty="0"/>
            <a:t>Stakeholder research</a:t>
          </a:r>
        </a:p>
      </dgm:t>
    </dgm:pt>
    <dgm:pt modelId="{978E356D-988B-4AF2-97FF-D8F55594C03C}" type="parTrans" cxnId="{DA21BA92-AAE7-451C-A8AF-3AD5EA57A194}">
      <dgm:prSet/>
      <dgm:spPr/>
      <dgm:t>
        <a:bodyPr/>
        <a:lstStyle/>
        <a:p>
          <a:endParaRPr lang="en-GB"/>
        </a:p>
      </dgm:t>
    </dgm:pt>
    <dgm:pt modelId="{4211D974-F658-4291-B072-0C568EEDABE0}" type="sibTrans" cxnId="{DA21BA92-AAE7-451C-A8AF-3AD5EA57A194}">
      <dgm:prSet/>
      <dgm:spPr/>
      <dgm:t>
        <a:bodyPr/>
        <a:lstStyle/>
        <a:p>
          <a:endParaRPr lang="en-GB"/>
        </a:p>
      </dgm:t>
    </dgm:pt>
    <dgm:pt modelId="{3E447998-7BAE-4759-B62F-6A71FE35165E}">
      <dgm:prSet phldrT="[Text]"/>
      <dgm:spPr/>
      <dgm:t>
        <a:bodyPr/>
        <a:lstStyle/>
        <a:p>
          <a:r>
            <a:rPr lang="en-GB" dirty="0"/>
            <a:t>Case study visits – but first, sampling</a:t>
          </a:r>
        </a:p>
      </dgm:t>
    </dgm:pt>
    <dgm:pt modelId="{68CCEAAF-C0B5-44EB-8038-E33CC0EC489E}" type="parTrans" cxnId="{CACFE060-AEE4-4336-A43C-F046FE10EDD8}">
      <dgm:prSet/>
      <dgm:spPr/>
      <dgm:t>
        <a:bodyPr/>
        <a:lstStyle/>
        <a:p>
          <a:endParaRPr lang="en-GB"/>
        </a:p>
      </dgm:t>
    </dgm:pt>
    <dgm:pt modelId="{AFFB6AA5-7CBB-4E36-8645-DEBA445F116B}" type="sibTrans" cxnId="{CACFE060-AEE4-4336-A43C-F046FE10EDD8}">
      <dgm:prSet/>
      <dgm:spPr/>
      <dgm:t>
        <a:bodyPr/>
        <a:lstStyle/>
        <a:p>
          <a:endParaRPr lang="en-GB"/>
        </a:p>
      </dgm:t>
    </dgm:pt>
    <dgm:pt modelId="{74370BF6-5C4B-4D05-9446-D9021B845A8E}">
      <dgm:prSet phldrT="[Text]"/>
      <dgm:spPr/>
      <dgm:t>
        <a:bodyPr/>
        <a:lstStyle/>
        <a:p>
          <a:r>
            <a:rPr lang="en-GB" dirty="0"/>
            <a:t>Participant research </a:t>
          </a:r>
        </a:p>
      </dgm:t>
    </dgm:pt>
    <dgm:pt modelId="{B59DA756-7DDD-4380-8FB7-001430B8135A}" type="parTrans" cxnId="{5B1115F7-1CF7-4510-9093-6C4E6C019FF0}">
      <dgm:prSet/>
      <dgm:spPr/>
      <dgm:t>
        <a:bodyPr/>
        <a:lstStyle/>
        <a:p>
          <a:endParaRPr lang="en-GB"/>
        </a:p>
      </dgm:t>
    </dgm:pt>
    <dgm:pt modelId="{734F98C3-E138-4DCD-8556-F63E3708C447}" type="sibTrans" cxnId="{5B1115F7-1CF7-4510-9093-6C4E6C019FF0}">
      <dgm:prSet/>
      <dgm:spPr/>
      <dgm:t>
        <a:bodyPr/>
        <a:lstStyle/>
        <a:p>
          <a:endParaRPr lang="en-GB"/>
        </a:p>
      </dgm:t>
    </dgm:pt>
    <dgm:pt modelId="{890C6CFE-F500-4897-913E-81C11BC4163E}">
      <dgm:prSet phldrT="[Text]"/>
      <dgm:spPr/>
      <dgm:t>
        <a:bodyPr/>
        <a:lstStyle/>
        <a:p>
          <a:r>
            <a:rPr lang="en-GB" dirty="0"/>
            <a:t>Continue follow-up survey</a:t>
          </a:r>
        </a:p>
      </dgm:t>
    </dgm:pt>
    <dgm:pt modelId="{39421063-5F26-4BB6-AB0A-8EF69090D04F}" type="parTrans" cxnId="{6F4605A6-CF4A-4BF4-BD65-D4DF71D3271D}">
      <dgm:prSet/>
      <dgm:spPr/>
      <dgm:t>
        <a:bodyPr/>
        <a:lstStyle/>
        <a:p>
          <a:endParaRPr lang="en-GB"/>
        </a:p>
      </dgm:t>
    </dgm:pt>
    <dgm:pt modelId="{DCDBE94E-D7D0-402E-A94F-7C01D222386A}" type="sibTrans" cxnId="{6F4605A6-CF4A-4BF4-BD65-D4DF71D3271D}">
      <dgm:prSet/>
      <dgm:spPr/>
      <dgm:t>
        <a:bodyPr/>
        <a:lstStyle/>
        <a:p>
          <a:endParaRPr lang="en-GB"/>
        </a:p>
      </dgm:t>
    </dgm:pt>
    <dgm:pt modelId="{0D6BDEAC-F569-4A45-BCA4-FC60E416D987}">
      <dgm:prSet phldrT="[Text]"/>
      <dgm:spPr/>
      <dgm:t>
        <a:bodyPr/>
        <a:lstStyle/>
        <a:p>
          <a:r>
            <a:rPr lang="en-GB" dirty="0"/>
            <a:t>Outputs </a:t>
          </a:r>
        </a:p>
      </dgm:t>
    </dgm:pt>
    <dgm:pt modelId="{D369C17B-2A1B-44D2-BD1B-1C2085D0C36A}" type="parTrans" cxnId="{362D1384-6FA1-45B1-A4BA-991C8E07D84F}">
      <dgm:prSet/>
      <dgm:spPr/>
      <dgm:t>
        <a:bodyPr/>
        <a:lstStyle/>
        <a:p>
          <a:endParaRPr lang="en-GB"/>
        </a:p>
      </dgm:t>
    </dgm:pt>
    <dgm:pt modelId="{64783671-432D-447C-A095-09014A8C2D7D}" type="sibTrans" cxnId="{362D1384-6FA1-45B1-A4BA-991C8E07D84F}">
      <dgm:prSet/>
      <dgm:spPr/>
      <dgm:t>
        <a:bodyPr/>
        <a:lstStyle/>
        <a:p>
          <a:endParaRPr lang="en-GB"/>
        </a:p>
      </dgm:t>
    </dgm:pt>
    <dgm:pt modelId="{C6214395-E6FB-4FFB-B32E-460D9810E478}">
      <dgm:prSet phldrT="[Text]"/>
      <dgm:spPr/>
      <dgm:t>
        <a:bodyPr/>
        <a:lstStyle/>
        <a:p>
          <a:r>
            <a:rPr lang="en-GB" dirty="0"/>
            <a:t>Dissemination of existing outputs </a:t>
          </a:r>
        </a:p>
      </dgm:t>
    </dgm:pt>
    <dgm:pt modelId="{3F3BECC7-21B7-4CDE-8B76-B6EBF60AD1DE}" type="parTrans" cxnId="{EFA5E6F7-226C-4E15-96D1-67E73DDCEB59}">
      <dgm:prSet/>
      <dgm:spPr/>
      <dgm:t>
        <a:bodyPr/>
        <a:lstStyle/>
        <a:p>
          <a:endParaRPr lang="en-GB"/>
        </a:p>
      </dgm:t>
    </dgm:pt>
    <dgm:pt modelId="{8EC635CB-3626-4354-B900-7DA29DCA3234}" type="sibTrans" cxnId="{EFA5E6F7-226C-4E15-96D1-67E73DDCEB59}">
      <dgm:prSet/>
      <dgm:spPr/>
      <dgm:t>
        <a:bodyPr/>
        <a:lstStyle/>
        <a:p>
          <a:endParaRPr lang="en-GB"/>
        </a:p>
      </dgm:t>
    </dgm:pt>
    <dgm:pt modelId="{81947B7A-1CF1-4AF1-82DB-8A3370969F96}">
      <dgm:prSet/>
      <dgm:spPr/>
      <dgm:t>
        <a:bodyPr/>
        <a:lstStyle/>
        <a:p>
          <a:r>
            <a:rPr lang="en-GB" dirty="0"/>
            <a:t>Data analysis</a:t>
          </a:r>
        </a:p>
      </dgm:t>
    </dgm:pt>
    <dgm:pt modelId="{3ECF0DE4-5E76-469E-9479-9AF70DC03917}" type="parTrans" cxnId="{4B0F68E9-1B3F-4E60-91DE-AE95AA00903B}">
      <dgm:prSet/>
      <dgm:spPr/>
      <dgm:t>
        <a:bodyPr/>
        <a:lstStyle/>
        <a:p>
          <a:endParaRPr lang="en-GB"/>
        </a:p>
      </dgm:t>
    </dgm:pt>
    <dgm:pt modelId="{9720A2DC-04F4-4B73-942F-914574E6D1F6}" type="sibTrans" cxnId="{4B0F68E9-1B3F-4E60-91DE-AE95AA00903B}">
      <dgm:prSet/>
      <dgm:spPr/>
      <dgm:t>
        <a:bodyPr/>
        <a:lstStyle/>
        <a:p>
          <a:endParaRPr lang="en-GB"/>
        </a:p>
      </dgm:t>
    </dgm:pt>
    <dgm:pt modelId="{2FDCC60C-0F78-41D5-ACBD-DC8E0D3E1057}">
      <dgm:prSet/>
      <dgm:spPr/>
      <dgm:t>
        <a:bodyPr/>
        <a:lstStyle/>
        <a:p>
          <a:r>
            <a:rPr lang="en-GB" dirty="0"/>
            <a:t>Project evaluations</a:t>
          </a:r>
        </a:p>
      </dgm:t>
    </dgm:pt>
    <dgm:pt modelId="{3EBCB2BB-A0BA-497F-BD3E-CABAB89BEB21}" type="parTrans" cxnId="{D819680C-CC5E-4F9C-85A4-F56553336DA3}">
      <dgm:prSet/>
      <dgm:spPr/>
    </dgm:pt>
    <dgm:pt modelId="{D3F42B74-744B-40F2-96BE-9C77D08ADFDF}" type="sibTrans" cxnId="{D819680C-CC5E-4F9C-85A4-F56553336DA3}">
      <dgm:prSet/>
      <dgm:spPr/>
    </dgm:pt>
    <dgm:pt modelId="{6D301F89-CBB6-4A11-AC4B-E8FDBB2EA268}">
      <dgm:prSet phldrT="[Text]"/>
      <dgm:spPr/>
      <dgm:t>
        <a:bodyPr/>
        <a:lstStyle/>
        <a:p>
          <a:r>
            <a:rPr lang="en-GB" dirty="0"/>
            <a:t>Learning event  </a:t>
          </a:r>
        </a:p>
      </dgm:t>
    </dgm:pt>
    <dgm:pt modelId="{7FE666D0-2290-4F99-B9AF-C5145AD02752}" type="parTrans" cxnId="{BDE13C04-2662-419C-90A2-610312A348AC}">
      <dgm:prSet/>
      <dgm:spPr/>
    </dgm:pt>
    <dgm:pt modelId="{2DA8D0FD-D095-4A9E-9468-5C8D5B11A98D}" type="sibTrans" cxnId="{BDE13C04-2662-419C-90A2-610312A348AC}">
      <dgm:prSet/>
      <dgm:spPr/>
    </dgm:pt>
    <dgm:pt modelId="{40485782-E55D-4F44-9D02-AAD480977899}">
      <dgm:prSet phldrT="[Text]"/>
      <dgm:spPr/>
      <dgm:t>
        <a:bodyPr/>
        <a:lstStyle/>
        <a:p>
          <a:r>
            <a:rPr lang="en-GB" dirty="0"/>
            <a:t>Third wave of baseline survey </a:t>
          </a:r>
        </a:p>
      </dgm:t>
    </dgm:pt>
    <dgm:pt modelId="{C21C107F-BA1C-4AAD-AB17-EFD84FA59BF4}" type="parTrans" cxnId="{6BD979E6-7C58-46BD-95F8-F42681A665E0}">
      <dgm:prSet/>
      <dgm:spPr/>
    </dgm:pt>
    <dgm:pt modelId="{0F020F39-6E37-4980-852B-BD83F52CD338}" type="sibTrans" cxnId="{6BD979E6-7C58-46BD-95F8-F42681A665E0}">
      <dgm:prSet/>
      <dgm:spPr/>
    </dgm:pt>
    <dgm:pt modelId="{11D13508-8B7B-4AD5-A29A-515D9B19C7FD}">
      <dgm:prSet/>
      <dgm:spPr/>
      <dgm:t>
        <a:bodyPr/>
        <a:lstStyle/>
        <a:p>
          <a:r>
            <a:rPr lang="en-GB" dirty="0"/>
            <a:t>Ongoing MI and survey analysis 	</a:t>
          </a:r>
        </a:p>
      </dgm:t>
    </dgm:pt>
    <dgm:pt modelId="{6FE9A5BB-115C-461F-A06D-8FA9726977B8}" type="parTrans" cxnId="{D1FCCA57-CDC4-487F-9415-FC27B4C933BD}">
      <dgm:prSet/>
      <dgm:spPr/>
    </dgm:pt>
    <dgm:pt modelId="{B4D198F5-BE9E-4E7B-8BEF-0FBBBBC66CA7}" type="sibTrans" cxnId="{D1FCCA57-CDC4-487F-9415-FC27B4C933BD}">
      <dgm:prSet/>
      <dgm:spPr/>
    </dgm:pt>
    <dgm:pt modelId="{DE38D8E2-A488-41EA-96BF-4BC5F528318B}" type="pres">
      <dgm:prSet presAssocID="{277C96DA-AB50-4F63-80BB-7229394034AA}" presName="Name0" presStyleCnt="0">
        <dgm:presLayoutVars>
          <dgm:dir/>
          <dgm:animLvl val="lvl"/>
          <dgm:resizeHandles val="exact"/>
        </dgm:presLayoutVars>
      </dgm:prSet>
      <dgm:spPr/>
    </dgm:pt>
    <dgm:pt modelId="{DCC3F2CC-7538-4FF2-8DD2-E4FCD36DA8F0}" type="pres">
      <dgm:prSet presAssocID="{3BF85D06-2776-4886-A198-E64C2C471AD2}" presName="composite" presStyleCnt="0"/>
      <dgm:spPr/>
    </dgm:pt>
    <dgm:pt modelId="{C34C616D-22C5-49AC-A906-0B27F0F0871F}" type="pres">
      <dgm:prSet presAssocID="{3BF85D06-2776-4886-A198-E64C2C471AD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A0D6E2B-A5B4-43EE-A741-E9CA017EE69E}" type="pres">
      <dgm:prSet presAssocID="{3BF85D06-2776-4886-A198-E64C2C471AD2}" presName="desTx" presStyleLbl="alignAccFollowNode1" presStyleIdx="0" presStyleCnt="4">
        <dgm:presLayoutVars>
          <dgm:bulletEnabled val="1"/>
        </dgm:presLayoutVars>
      </dgm:prSet>
      <dgm:spPr/>
    </dgm:pt>
    <dgm:pt modelId="{FB2C4F41-6085-4283-B1C8-FBE152163BAF}" type="pres">
      <dgm:prSet presAssocID="{4211D974-F658-4291-B072-0C568EEDABE0}" presName="space" presStyleCnt="0"/>
      <dgm:spPr/>
    </dgm:pt>
    <dgm:pt modelId="{E0BFCE8C-D9AA-4800-9A1D-0064EBC15E5E}" type="pres">
      <dgm:prSet presAssocID="{74370BF6-5C4B-4D05-9446-D9021B845A8E}" presName="composite" presStyleCnt="0"/>
      <dgm:spPr/>
    </dgm:pt>
    <dgm:pt modelId="{3F5D7C20-B543-4294-B94E-DD5716B88A7C}" type="pres">
      <dgm:prSet presAssocID="{74370BF6-5C4B-4D05-9446-D9021B845A8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80C391D-0FAB-47D8-8309-0DE92DAA28BF}" type="pres">
      <dgm:prSet presAssocID="{74370BF6-5C4B-4D05-9446-D9021B845A8E}" presName="desTx" presStyleLbl="alignAccFollowNode1" presStyleIdx="1" presStyleCnt="4">
        <dgm:presLayoutVars>
          <dgm:bulletEnabled val="1"/>
        </dgm:presLayoutVars>
      </dgm:prSet>
      <dgm:spPr/>
    </dgm:pt>
    <dgm:pt modelId="{9F6986BE-AA7C-4EBF-B522-0C09A89C7C25}" type="pres">
      <dgm:prSet presAssocID="{734F98C3-E138-4DCD-8556-F63E3708C447}" presName="space" presStyleCnt="0"/>
      <dgm:spPr/>
    </dgm:pt>
    <dgm:pt modelId="{34C19F80-1BDD-4716-A38B-707A97B5C847}" type="pres">
      <dgm:prSet presAssocID="{81947B7A-1CF1-4AF1-82DB-8A3370969F96}" presName="composite" presStyleCnt="0"/>
      <dgm:spPr/>
    </dgm:pt>
    <dgm:pt modelId="{B4FDB9D3-4BBD-482C-B4BB-ABDB2D429F44}" type="pres">
      <dgm:prSet presAssocID="{81947B7A-1CF1-4AF1-82DB-8A3370969F9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B07261C-504F-4257-A9E8-165D050B396E}" type="pres">
      <dgm:prSet presAssocID="{81947B7A-1CF1-4AF1-82DB-8A3370969F96}" presName="desTx" presStyleLbl="alignAccFollowNode1" presStyleIdx="2" presStyleCnt="4">
        <dgm:presLayoutVars>
          <dgm:bulletEnabled val="1"/>
        </dgm:presLayoutVars>
      </dgm:prSet>
      <dgm:spPr/>
    </dgm:pt>
    <dgm:pt modelId="{908CE303-4286-4C92-A117-1E071DBEF7A1}" type="pres">
      <dgm:prSet presAssocID="{9720A2DC-04F4-4B73-942F-914574E6D1F6}" presName="space" presStyleCnt="0"/>
      <dgm:spPr/>
    </dgm:pt>
    <dgm:pt modelId="{B7D5F8AD-3E5B-435C-9DF0-22A94B1C4B6C}" type="pres">
      <dgm:prSet presAssocID="{0D6BDEAC-F569-4A45-BCA4-FC60E416D987}" presName="composite" presStyleCnt="0"/>
      <dgm:spPr/>
    </dgm:pt>
    <dgm:pt modelId="{A536853A-573B-48B4-82F4-C24E2D0C3902}" type="pres">
      <dgm:prSet presAssocID="{0D6BDEAC-F569-4A45-BCA4-FC60E416D98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3C88DF6-299F-43D6-A0DB-CA07B5B44846}" type="pres">
      <dgm:prSet presAssocID="{0D6BDEAC-F569-4A45-BCA4-FC60E416D98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DE13C04-2662-419C-90A2-610312A348AC}" srcId="{0D6BDEAC-F569-4A45-BCA4-FC60E416D987}" destId="{6D301F89-CBB6-4A11-AC4B-E8FDBB2EA268}" srcOrd="1" destOrd="0" parTransId="{7FE666D0-2290-4F99-B9AF-C5145AD02752}" sibTransId="{2DA8D0FD-D095-4A9E-9468-5C8D5B11A98D}"/>
    <dgm:cxn modelId="{D819680C-CC5E-4F9C-85A4-F56553336DA3}" srcId="{81947B7A-1CF1-4AF1-82DB-8A3370969F96}" destId="{2FDCC60C-0F78-41D5-ACBD-DC8E0D3E1057}" srcOrd="0" destOrd="0" parTransId="{3EBCB2BB-A0BA-497F-BD3E-CABAB89BEB21}" sibTransId="{D3F42B74-744B-40F2-96BE-9C77D08ADFDF}"/>
    <dgm:cxn modelId="{9215C717-EC84-40C9-8B7E-26FE53D42B9D}" type="presOf" srcId="{74370BF6-5C4B-4D05-9446-D9021B845A8E}" destId="{3F5D7C20-B543-4294-B94E-DD5716B88A7C}" srcOrd="0" destOrd="0" presId="urn:microsoft.com/office/officeart/2005/8/layout/hList1"/>
    <dgm:cxn modelId="{E11F363D-9EA7-4658-9421-6883F618EEFA}" type="presOf" srcId="{11D13508-8B7B-4AD5-A29A-515D9B19C7FD}" destId="{DB07261C-504F-4257-A9E8-165D050B396E}" srcOrd="0" destOrd="1" presId="urn:microsoft.com/office/officeart/2005/8/layout/hList1"/>
    <dgm:cxn modelId="{CACFE060-AEE4-4336-A43C-F046FE10EDD8}" srcId="{3BF85D06-2776-4886-A198-E64C2C471AD2}" destId="{3E447998-7BAE-4759-B62F-6A71FE35165E}" srcOrd="0" destOrd="0" parTransId="{68CCEAAF-C0B5-44EB-8038-E33CC0EC489E}" sibTransId="{AFFB6AA5-7CBB-4E36-8645-DEBA445F116B}"/>
    <dgm:cxn modelId="{7C4F6446-9C11-4F89-97ED-487B07C2A179}" type="presOf" srcId="{2FDCC60C-0F78-41D5-ACBD-DC8E0D3E1057}" destId="{DB07261C-504F-4257-A9E8-165D050B396E}" srcOrd="0" destOrd="0" presId="urn:microsoft.com/office/officeart/2005/8/layout/hList1"/>
    <dgm:cxn modelId="{C7CA3770-D28C-4279-83C1-BA08F70DB5F6}" type="presOf" srcId="{40485782-E55D-4F44-9D02-AAD480977899}" destId="{480C391D-0FAB-47D8-8309-0DE92DAA28BF}" srcOrd="0" destOrd="1" presId="urn:microsoft.com/office/officeart/2005/8/layout/hList1"/>
    <dgm:cxn modelId="{D1FCCA57-CDC4-487F-9415-FC27B4C933BD}" srcId="{81947B7A-1CF1-4AF1-82DB-8A3370969F96}" destId="{11D13508-8B7B-4AD5-A29A-515D9B19C7FD}" srcOrd="1" destOrd="0" parTransId="{6FE9A5BB-115C-461F-A06D-8FA9726977B8}" sibTransId="{B4D198F5-BE9E-4E7B-8BEF-0FBBBBC66CA7}"/>
    <dgm:cxn modelId="{25437E79-F905-450C-827F-E565F689A403}" type="presOf" srcId="{3BF85D06-2776-4886-A198-E64C2C471AD2}" destId="{C34C616D-22C5-49AC-A906-0B27F0F0871F}" srcOrd="0" destOrd="0" presId="urn:microsoft.com/office/officeart/2005/8/layout/hList1"/>
    <dgm:cxn modelId="{D2238F83-8C44-4DF6-AEF7-2B1137C1EA3E}" type="presOf" srcId="{6D301F89-CBB6-4A11-AC4B-E8FDBB2EA268}" destId="{B3C88DF6-299F-43D6-A0DB-CA07B5B44846}" srcOrd="0" destOrd="1" presId="urn:microsoft.com/office/officeart/2005/8/layout/hList1"/>
    <dgm:cxn modelId="{362D1384-6FA1-45B1-A4BA-991C8E07D84F}" srcId="{277C96DA-AB50-4F63-80BB-7229394034AA}" destId="{0D6BDEAC-F569-4A45-BCA4-FC60E416D987}" srcOrd="3" destOrd="0" parTransId="{D369C17B-2A1B-44D2-BD1B-1C2085D0C36A}" sibTransId="{64783671-432D-447C-A095-09014A8C2D7D}"/>
    <dgm:cxn modelId="{FDB3AB91-8CD9-49A2-8775-098A15B33496}" type="presOf" srcId="{0D6BDEAC-F569-4A45-BCA4-FC60E416D987}" destId="{A536853A-573B-48B4-82F4-C24E2D0C3902}" srcOrd="0" destOrd="0" presId="urn:microsoft.com/office/officeart/2005/8/layout/hList1"/>
    <dgm:cxn modelId="{DA21BA92-AAE7-451C-A8AF-3AD5EA57A194}" srcId="{277C96DA-AB50-4F63-80BB-7229394034AA}" destId="{3BF85D06-2776-4886-A198-E64C2C471AD2}" srcOrd="0" destOrd="0" parTransId="{978E356D-988B-4AF2-97FF-D8F55594C03C}" sibTransId="{4211D974-F658-4291-B072-0C568EEDABE0}"/>
    <dgm:cxn modelId="{C1E3109A-FF11-4B7C-9A03-D2EEF686BFEB}" type="presOf" srcId="{C6214395-E6FB-4FFB-B32E-460D9810E478}" destId="{B3C88DF6-299F-43D6-A0DB-CA07B5B44846}" srcOrd="0" destOrd="0" presId="urn:microsoft.com/office/officeart/2005/8/layout/hList1"/>
    <dgm:cxn modelId="{F358A89D-988A-40EF-B6E7-787B710098C0}" type="presOf" srcId="{3E447998-7BAE-4759-B62F-6A71FE35165E}" destId="{3A0D6E2B-A5B4-43EE-A741-E9CA017EE69E}" srcOrd="0" destOrd="0" presId="urn:microsoft.com/office/officeart/2005/8/layout/hList1"/>
    <dgm:cxn modelId="{6F4605A6-CF4A-4BF4-BD65-D4DF71D3271D}" srcId="{74370BF6-5C4B-4D05-9446-D9021B845A8E}" destId="{890C6CFE-F500-4897-913E-81C11BC4163E}" srcOrd="0" destOrd="0" parTransId="{39421063-5F26-4BB6-AB0A-8EF69090D04F}" sibTransId="{DCDBE94E-D7D0-402E-A94F-7C01D222386A}"/>
    <dgm:cxn modelId="{0B3AB8AE-9C1E-4601-9CA4-57249596BB24}" type="presOf" srcId="{81947B7A-1CF1-4AF1-82DB-8A3370969F96}" destId="{B4FDB9D3-4BBD-482C-B4BB-ABDB2D429F44}" srcOrd="0" destOrd="0" presId="urn:microsoft.com/office/officeart/2005/8/layout/hList1"/>
    <dgm:cxn modelId="{F870EEB8-7419-4AC0-9137-E7AD5CA0E879}" type="presOf" srcId="{277C96DA-AB50-4F63-80BB-7229394034AA}" destId="{DE38D8E2-A488-41EA-96BF-4BC5F528318B}" srcOrd="0" destOrd="0" presId="urn:microsoft.com/office/officeart/2005/8/layout/hList1"/>
    <dgm:cxn modelId="{80D9F3D6-2BF8-4B0B-9C97-C87C03D17EB3}" type="presOf" srcId="{890C6CFE-F500-4897-913E-81C11BC4163E}" destId="{480C391D-0FAB-47D8-8309-0DE92DAA28BF}" srcOrd="0" destOrd="0" presId="urn:microsoft.com/office/officeart/2005/8/layout/hList1"/>
    <dgm:cxn modelId="{6BD979E6-7C58-46BD-95F8-F42681A665E0}" srcId="{74370BF6-5C4B-4D05-9446-D9021B845A8E}" destId="{40485782-E55D-4F44-9D02-AAD480977899}" srcOrd="1" destOrd="0" parTransId="{C21C107F-BA1C-4AAD-AB17-EFD84FA59BF4}" sibTransId="{0F020F39-6E37-4980-852B-BD83F52CD338}"/>
    <dgm:cxn modelId="{4B0F68E9-1B3F-4E60-91DE-AE95AA00903B}" srcId="{277C96DA-AB50-4F63-80BB-7229394034AA}" destId="{81947B7A-1CF1-4AF1-82DB-8A3370969F96}" srcOrd="2" destOrd="0" parTransId="{3ECF0DE4-5E76-469E-9479-9AF70DC03917}" sibTransId="{9720A2DC-04F4-4B73-942F-914574E6D1F6}"/>
    <dgm:cxn modelId="{5B1115F7-1CF7-4510-9093-6C4E6C019FF0}" srcId="{277C96DA-AB50-4F63-80BB-7229394034AA}" destId="{74370BF6-5C4B-4D05-9446-D9021B845A8E}" srcOrd="1" destOrd="0" parTransId="{B59DA756-7DDD-4380-8FB7-001430B8135A}" sibTransId="{734F98C3-E138-4DCD-8556-F63E3708C447}"/>
    <dgm:cxn modelId="{EFA5E6F7-226C-4E15-96D1-67E73DDCEB59}" srcId="{0D6BDEAC-F569-4A45-BCA4-FC60E416D987}" destId="{C6214395-E6FB-4FFB-B32E-460D9810E478}" srcOrd="0" destOrd="0" parTransId="{3F3BECC7-21B7-4CDE-8B76-B6EBF60AD1DE}" sibTransId="{8EC635CB-3626-4354-B900-7DA29DCA3234}"/>
    <dgm:cxn modelId="{C221E8B5-8FAD-4451-A370-744CC7E33F4F}" type="presParOf" srcId="{DE38D8E2-A488-41EA-96BF-4BC5F528318B}" destId="{DCC3F2CC-7538-4FF2-8DD2-E4FCD36DA8F0}" srcOrd="0" destOrd="0" presId="urn:microsoft.com/office/officeart/2005/8/layout/hList1"/>
    <dgm:cxn modelId="{91A8F29D-5807-44DE-B356-390E27BCA602}" type="presParOf" srcId="{DCC3F2CC-7538-4FF2-8DD2-E4FCD36DA8F0}" destId="{C34C616D-22C5-49AC-A906-0B27F0F0871F}" srcOrd="0" destOrd="0" presId="urn:microsoft.com/office/officeart/2005/8/layout/hList1"/>
    <dgm:cxn modelId="{2C3F4F89-B0CD-446B-88F3-1C65AAD476FE}" type="presParOf" srcId="{DCC3F2CC-7538-4FF2-8DD2-E4FCD36DA8F0}" destId="{3A0D6E2B-A5B4-43EE-A741-E9CA017EE69E}" srcOrd="1" destOrd="0" presId="urn:microsoft.com/office/officeart/2005/8/layout/hList1"/>
    <dgm:cxn modelId="{CB4FE9BE-1AA8-44D7-BAE6-7B34B0A03530}" type="presParOf" srcId="{DE38D8E2-A488-41EA-96BF-4BC5F528318B}" destId="{FB2C4F41-6085-4283-B1C8-FBE152163BAF}" srcOrd="1" destOrd="0" presId="urn:microsoft.com/office/officeart/2005/8/layout/hList1"/>
    <dgm:cxn modelId="{F8354181-E741-49D4-A2AC-B23ED08DD65D}" type="presParOf" srcId="{DE38D8E2-A488-41EA-96BF-4BC5F528318B}" destId="{E0BFCE8C-D9AA-4800-9A1D-0064EBC15E5E}" srcOrd="2" destOrd="0" presId="urn:microsoft.com/office/officeart/2005/8/layout/hList1"/>
    <dgm:cxn modelId="{90D02EDC-8901-4010-9CE5-97BF32FD70A1}" type="presParOf" srcId="{E0BFCE8C-D9AA-4800-9A1D-0064EBC15E5E}" destId="{3F5D7C20-B543-4294-B94E-DD5716B88A7C}" srcOrd="0" destOrd="0" presId="urn:microsoft.com/office/officeart/2005/8/layout/hList1"/>
    <dgm:cxn modelId="{198A2698-DA78-42E2-88CA-597BCDE50E4A}" type="presParOf" srcId="{E0BFCE8C-D9AA-4800-9A1D-0064EBC15E5E}" destId="{480C391D-0FAB-47D8-8309-0DE92DAA28BF}" srcOrd="1" destOrd="0" presId="urn:microsoft.com/office/officeart/2005/8/layout/hList1"/>
    <dgm:cxn modelId="{18A022CF-352B-4BD9-A823-1790B90223EF}" type="presParOf" srcId="{DE38D8E2-A488-41EA-96BF-4BC5F528318B}" destId="{9F6986BE-AA7C-4EBF-B522-0C09A89C7C25}" srcOrd="3" destOrd="0" presId="urn:microsoft.com/office/officeart/2005/8/layout/hList1"/>
    <dgm:cxn modelId="{2EB9AFB0-C641-4880-A0CE-6AB9A6A56DE8}" type="presParOf" srcId="{DE38D8E2-A488-41EA-96BF-4BC5F528318B}" destId="{34C19F80-1BDD-4716-A38B-707A97B5C847}" srcOrd="4" destOrd="0" presId="urn:microsoft.com/office/officeart/2005/8/layout/hList1"/>
    <dgm:cxn modelId="{ADA46BA7-B657-455E-A370-3A607CBC59A6}" type="presParOf" srcId="{34C19F80-1BDD-4716-A38B-707A97B5C847}" destId="{B4FDB9D3-4BBD-482C-B4BB-ABDB2D429F44}" srcOrd="0" destOrd="0" presId="urn:microsoft.com/office/officeart/2005/8/layout/hList1"/>
    <dgm:cxn modelId="{BDF7F3F3-67D5-4DE3-8F4D-335B5754121E}" type="presParOf" srcId="{34C19F80-1BDD-4716-A38B-707A97B5C847}" destId="{DB07261C-504F-4257-A9E8-165D050B396E}" srcOrd="1" destOrd="0" presId="urn:microsoft.com/office/officeart/2005/8/layout/hList1"/>
    <dgm:cxn modelId="{5121501D-86AF-4606-9242-B5A25B4FCE37}" type="presParOf" srcId="{DE38D8E2-A488-41EA-96BF-4BC5F528318B}" destId="{908CE303-4286-4C92-A117-1E071DBEF7A1}" srcOrd="5" destOrd="0" presId="urn:microsoft.com/office/officeart/2005/8/layout/hList1"/>
    <dgm:cxn modelId="{C5014DB4-74D2-4903-A0FA-367320B62DC0}" type="presParOf" srcId="{DE38D8E2-A488-41EA-96BF-4BC5F528318B}" destId="{B7D5F8AD-3E5B-435C-9DF0-22A94B1C4B6C}" srcOrd="6" destOrd="0" presId="urn:microsoft.com/office/officeart/2005/8/layout/hList1"/>
    <dgm:cxn modelId="{0577434D-CA62-4944-B3FC-083C54130411}" type="presParOf" srcId="{B7D5F8AD-3E5B-435C-9DF0-22A94B1C4B6C}" destId="{A536853A-573B-48B4-82F4-C24E2D0C3902}" srcOrd="0" destOrd="0" presId="urn:microsoft.com/office/officeart/2005/8/layout/hList1"/>
    <dgm:cxn modelId="{D49073B3-24D0-45B8-8430-17C410E8C3E7}" type="presParOf" srcId="{B7D5F8AD-3E5B-435C-9DF0-22A94B1C4B6C}" destId="{B3C88DF6-299F-43D6-A0DB-CA07B5B448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C616D-22C5-49AC-A906-0B27F0F0871F}">
      <dsp:nvSpPr>
        <dsp:cNvPr id="0" name=""/>
        <dsp:cNvSpPr/>
      </dsp:nvSpPr>
      <dsp:spPr>
        <a:xfrm>
          <a:off x="3221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Stakeholder research</a:t>
          </a:r>
        </a:p>
      </dsp:txBody>
      <dsp:txXfrm>
        <a:off x="3221" y="141756"/>
        <a:ext cx="1937376" cy="654692"/>
      </dsp:txXfrm>
    </dsp:sp>
    <dsp:sp modelId="{3A0D6E2B-A5B4-43EE-A741-E9CA017EE69E}">
      <dsp:nvSpPr>
        <dsp:cNvPr id="0" name=""/>
        <dsp:cNvSpPr/>
      </dsp:nvSpPr>
      <dsp:spPr>
        <a:xfrm>
          <a:off x="3221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Recently-ended projects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Ad-hoc interviews with projects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Research tools for case studies </a:t>
          </a:r>
        </a:p>
      </dsp:txBody>
      <dsp:txXfrm>
        <a:off x="3221" y="796449"/>
        <a:ext cx="1937376" cy="2589392"/>
      </dsp:txXfrm>
    </dsp:sp>
    <dsp:sp modelId="{3F5D7C20-B543-4294-B94E-DD5716B88A7C}">
      <dsp:nvSpPr>
        <dsp:cNvPr id="0" name=""/>
        <dsp:cNvSpPr/>
      </dsp:nvSpPr>
      <dsp:spPr>
        <a:xfrm>
          <a:off x="2211831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Participant research </a:t>
          </a:r>
        </a:p>
      </dsp:txBody>
      <dsp:txXfrm>
        <a:off x="2211831" y="141756"/>
        <a:ext cx="1937376" cy="654692"/>
      </dsp:txXfrm>
    </dsp:sp>
    <dsp:sp modelId="{480C391D-0FAB-47D8-8309-0DE92DAA28BF}">
      <dsp:nvSpPr>
        <dsp:cNvPr id="0" name=""/>
        <dsp:cNvSpPr/>
      </dsp:nvSpPr>
      <dsp:spPr>
        <a:xfrm>
          <a:off x="2211831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“Baseline” participant survey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Depth interviews with participants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Launched follow up participant survey </a:t>
          </a:r>
        </a:p>
      </dsp:txBody>
      <dsp:txXfrm>
        <a:off x="2211831" y="796449"/>
        <a:ext cx="1937376" cy="2589392"/>
      </dsp:txXfrm>
    </dsp:sp>
    <dsp:sp modelId="{B4FDB9D3-4BBD-482C-B4BB-ABDB2D429F44}">
      <dsp:nvSpPr>
        <dsp:cNvPr id="0" name=""/>
        <dsp:cNvSpPr/>
      </dsp:nvSpPr>
      <dsp:spPr>
        <a:xfrm>
          <a:off x="4420440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analysis</a:t>
          </a:r>
        </a:p>
      </dsp:txBody>
      <dsp:txXfrm>
        <a:off x="4420440" y="141756"/>
        <a:ext cx="1937376" cy="654692"/>
      </dsp:txXfrm>
    </dsp:sp>
    <dsp:sp modelId="{DB07261C-504F-4257-A9E8-165D050B396E}">
      <dsp:nvSpPr>
        <dsp:cNvPr id="0" name=""/>
        <dsp:cNvSpPr/>
      </dsp:nvSpPr>
      <dsp:spPr>
        <a:xfrm>
          <a:off x="4420440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Programme MI data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Partnership data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Survey data	</a:t>
          </a:r>
        </a:p>
      </dsp:txBody>
      <dsp:txXfrm>
        <a:off x="4420440" y="796449"/>
        <a:ext cx="1937376" cy="2589392"/>
      </dsp:txXfrm>
    </dsp:sp>
    <dsp:sp modelId="{A536853A-573B-48B4-82F4-C24E2D0C3902}">
      <dsp:nvSpPr>
        <dsp:cNvPr id="0" name=""/>
        <dsp:cNvSpPr/>
      </dsp:nvSpPr>
      <dsp:spPr>
        <a:xfrm>
          <a:off x="6629049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Outputs </a:t>
          </a:r>
        </a:p>
      </dsp:txBody>
      <dsp:txXfrm>
        <a:off x="6629049" y="141756"/>
        <a:ext cx="1937376" cy="654692"/>
      </dsp:txXfrm>
    </dsp:sp>
    <dsp:sp modelId="{B3C88DF6-299F-43D6-A0DB-CA07B5B44846}">
      <dsp:nvSpPr>
        <dsp:cNvPr id="0" name=""/>
        <dsp:cNvSpPr/>
      </dsp:nvSpPr>
      <dsp:spPr>
        <a:xfrm>
          <a:off x="6629049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Participant case study paper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Annual report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Learning events x3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Steering group meeting </a:t>
          </a:r>
        </a:p>
      </dsp:txBody>
      <dsp:txXfrm>
        <a:off x="6629049" y="796449"/>
        <a:ext cx="1937376" cy="2589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C616D-22C5-49AC-A906-0B27F0F0871F}">
      <dsp:nvSpPr>
        <dsp:cNvPr id="0" name=""/>
        <dsp:cNvSpPr/>
      </dsp:nvSpPr>
      <dsp:spPr>
        <a:xfrm>
          <a:off x="3221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Stakeholder research</a:t>
          </a:r>
        </a:p>
      </dsp:txBody>
      <dsp:txXfrm>
        <a:off x="3221" y="605659"/>
        <a:ext cx="1937376" cy="689544"/>
      </dsp:txXfrm>
    </dsp:sp>
    <dsp:sp modelId="{3A0D6E2B-A5B4-43EE-A741-E9CA017EE69E}">
      <dsp:nvSpPr>
        <dsp:cNvPr id="0" name=""/>
        <dsp:cNvSpPr/>
      </dsp:nvSpPr>
      <dsp:spPr>
        <a:xfrm>
          <a:off x="3221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Case study visits – but first, sampling</a:t>
          </a:r>
        </a:p>
      </dsp:txBody>
      <dsp:txXfrm>
        <a:off x="3221" y="1295203"/>
        <a:ext cx="1937376" cy="1626736"/>
      </dsp:txXfrm>
    </dsp:sp>
    <dsp:sp modelId="{3F5D7C20-B543-4294-B94E-DD5716B88A7C}">
      <dsp:nvSpPr>
        <dsp:cNvPr id="0" name=""/>
        <dsp:cNvSpPr/>
      </dsp:nvSpPr>
      <dsp:spPr>
        <a:xfrm>
          <a:off x="2211831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Participant research </a:t>
          </a:r>
        </a:p>
      </dsp:txBody>
      <dsp:txXfrm>
        <a:off x="2211831" y="605659"/>
        <a:ext cx="1937376" cy="689544"/>
      </dsp:txXfrm>
    </dsp:sp>
    <dsp:sp modelId="{480C391D-0FAB-47D8-8309-0DE92DAA28BF}">
      <dsp:nvSpPr>
        <dsp:cNvPr id="0" name=""/>
        <dsp:cNvSpPr/>
      </dsp:nvSpPr>
      <dsp:spPr>
        <a:xfrm>
          <a:off x="2211831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Continue follow-up survey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Third wave of baseline survey </a:t>
          </a:r>
        </a:p>
      </dsp:txBody>
      <dsp:txXfrm>
        <a:off x="2211831" y="1295203"/>
        <a:ext cx="1937376" cy="1626736"/>
      </dsp:txXfrm>
    </dsp:sp>
    <dsp:sp modelId="{B4FDB9D3-4BBD-482C-B4BB-ABDB2D429F44}">
      <dsp:nvSpPr>
        <dsp:cNvPr id="0" name=""/>
        <dsp:cNvSpPr/>
      </dsp:nvSpPr>
      <dsp:spPr>
        <a:xfrm>
          <a:off x="4420440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Data analysis</a:t>
          </a:r>
        </a:p>
      </dsp:txBody>
      <dsp:txXfrm>
        <a:off x="4420440" y="605659"/>
        <a:ext cx="1937376" cy="689544"/>
      </dsp:txXfrm>
    </dsp:sp>
    <dsp:sp modelId="{DB07261C-504F-4257-A9E8-165D050B396E}">
      <dsp:nvSpPr>
        <dsp:cNvPr id="0" name=""/>
        <dsp:cNvSpPr/>
      </dsp:nvSpPr>
      <dsp:spPr>
        <a:xfrm>
          <a:off x="4420440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Project evaluations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Ongoing MI and survey analysis 	</a:t>
          </a:r>
        </a:p>
      </dsp:txBody>
      <dsp:txXfrm>
        <a:off x="4420440" y="1295203"/>
        <a:ext cx="1937376" cy="1626736"/>
      </dsp:txXfrm>
    </dsp:sp>
    <dsp:sp modelId="{A536853A-573B-48B4-82F4-C24E2D0C3902}">
      <dsp:nvSpPr>
        <dsp:cNvPr id="0" name=""/>
        <dsp:cNvSpPr/>
      </dsp:nvSpPr>
      <dsp:spPr>
        <a:xfrm>
          <a:off x="6629049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Outputs </a:t>
          </a:r>
        </a:p>
      </dsp:txBody>
      <dsp:txXfrm>
        <a:off x="6629049" y="605659"/>
        <a:ext cx="1937376" cy="689544"/>
      </dsp:txXfrm>
    </dsp:sp>
    <dsp:sp modelId="{B3C88DF6-299F-43D6-A0DB-CA07B5B44846}">
      <dsp:nvSpPr>
        <dsp:cNvPr id="0" name=""/>
        <dsp:cNvSpPr/>
      </dsp:nvSpPr>
      <dsp:spPr>
        <a:xfrm>
          <a:off x="6629049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Dissemination of existing outputs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Learning event  </a:t>
          </a:r>
        </a:p>
      </dsp:txBody>
      <dsp:txXfrm>
        <a:off x="6629049" y="1295203"/>
        <a:ext cx="1937376" cy="1626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E5A0-033E-4828-878F-7F8E7038FFB9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0F6FD-F7AA-4877-9B45-30365D8B97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3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BF510-2B15-4469-B3E9-BBC7F1325BE2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5E986-C8E5-49A2-93B8-EA67D8C22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8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5E986-C8E5-49A2-93B8-EA67D8C220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1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" y="2787774"/>
            <a:ext cx="2176461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45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5485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01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9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80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506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78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48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021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128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93" y="-985"/>
            <a:ext cx="9156986" cy="514547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8" name="Rectangle 7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72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" y="2787774"/>
            <a:ext cx="2176461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7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609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11400" indent="0">
              <a:buNone/>
              <a:defRPr sz="1200" baseline="0"/>
            </a:lvl2pPr>
            <a:lvl3pPr marL="671400" indent="0">
              <a:buNone/>
              <a:defRPr sz="1200" baseline="0"/>
            </a:lvl3pPr>
            <a:lvl4pPr marL="1031400" indent="0">
              <a:buNone/>
              <a:defRPr sz="1200" baseline="0"/>
            </a:lvl4pPr>
            <a:lvl5pPr marL="1391400" indent="0">
              <a:buNone/>
              <a:defRPr sz="12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48200" y="1635644"/>
            <a:ext cx="4244280" cy="32403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03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11400" indent="0">
              <a:buNone/>
              <a:defRPr sz="1200" baseline="0"/>
            </a:lvl2pPr>
            <a:lvl3pPr marL="671400" indent="0">
              <a:buNone/>
              <a:defRPr sz="1200" baseline="0"/>
            </a:lvl3pPr>
            <a:lvl4pPr marL="1031400" indent="0">
              <a:buNone/>
              <a:defRPr sz="1200" baseline="0"/>
            </a:lvl4pPr>
            <a:lvl5pPr marL="1391400" indent="0">
              <a:buNone/>
              <a:defRPr sz="12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1520" y="1635644"/>
            <a:ext cx="4244280" cy="324036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129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48200" y="1635644"/>
            <a:ext cx="4244280" cy="32403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217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1106" y="1635644"/>
            <a:ext cx="4244280" cy="3240361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264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35646"/>
            <a:ext cx="8640960" cy="326231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482850" indent="-171450">
              <a:buFont typeface="Arial" panose="020B0604020202020204" pitchFamily="34" charset="0"/>
              <a:buChar char="•"/>
              <a:defRPr/>
            </a:lvl2pPr>
            <a:lvl3pPr marL="842850" indent="-171450">
              <a:buFont typeface="Arial" panose="020B0604020202020204" pitchFamily="34" charset="0"/>
              <a:buChar char="•"/>
              <a:defRPr/>
            </a:lvl3pPr>
            <a:lvl4pPr marL="1202850" indent="-171450">
              <a:buFont typeface="Arial" panose="020B0604020202020204" pitchFamily="34" charset="0"/>
              <a:buChar char="•"/>
              <a:defRPr/>
            </a:lvl4pPr>
            <a:lvl5pPr marL="1562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65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35646"/>
            <a:ext cx="8640960" cy="326231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482850" indent="-171450">
              <a:buFont typeface="Arial" panose="020B0604020202020204" pitchFamily="34" charset="0"/>
              <a:buChar char="•"/>
              <a:defRPr/>
            </a:lvl2pPr>
            <a:lvl3pPr marL="842850" indent="-171450">
              <a:buFont typeface="Arial" panose="020B0604020202020204" pitchFamily="34" charset="0"/>
              <a:buChar char="•"/>
              <a:defRPr/>
            </a:lvl3pPr>
            <a:lvl4pPr marL="1202850" indent="-171450">
              <a:buFont typeface="Arial" panose="020B0604020202020204" pitchFamily="34" charset="0"/>
              <a:buChar char="•"/>
              <a:defRPr/>
            </a:lvl4pPr>
            <a:lvl5pPr marL="1562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225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>
            <a:lvl1pPr marL="0" indent="0">
              <a:buNone/>
              <a:defRPr/>
            </a:lvl1pPr>
            <a:lvl2pPr marL="311400" indent="0">
              <a:buNone/>
              <a:defRPr/>
            </a:lvl2pPr>
            <a:lvl3pPr marL="671400" indent="0">
              <a:buNone/>
              <a:defRPr/>
            </a:lvl3pPr>
            <a:lvl4pPr marL="1031400" indent="0">
              <a:buNone/>
              <a:defRPr/>
            </a:lvl4pPr>
            <a:lvl5pPr marL="1391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>
            <a:lvl1pPr marL="0" indent="0">
              <a:buNone/>
              <a:defRPr/>
            </a:lvl1pPr>
            <a:lvl2pPr marL="311400" indent="0">
              <a:buNone/>
              <a:defRPr/>
            </a:lvl2pPr>
            <a:lvl3pPr marL="671400" indent="0">
              <a:buNone/>
              <a:defRPr/>
            </a:lvl3pPr>
            <a:lvl4pPr marL="1031400" indent="0">
              <a:buNone/>
              <a:defRPr/>
            </a:lvl4pPr>
            <a:lvl5pPr marL="1391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790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987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31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5" name="Rectangle 4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53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44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74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485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97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743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94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58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65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Birmingham\MSU\Creative Services\ECORYS Branding 2017\PowerPoint\Darren Jackson\export\EcorysNewLogo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1809"/>
            <a:ext cx="1080120" cy="3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8" r:id="rId5"/>
    <p:sldLayoutId id="2147483657" r:id="rId6"/>
    <p:sldLayoutId id="2147483659" r:id="rId7"/>
    <p:sldLayoutId id="2147483664" r:id="rId8"/>
    <p:sldLayoutId id="2147483660" r:id="rId9"/>
    <p:sldLayoutId id="2147483661" r:id="rId10"/>
    <p:sldLayoutId id="2147483667" r:id="rId11"/>
    <p:sldLayoutId id="2147483669" r:id="rId12"/>
    <p:sldLayoutId id="2147483670" r:id="rId13"/>
    <p:sldLayoutId id="2147483671" r:id="rId14"/>
    <p:sldLayoutId id="2147483672" r:id="rId15"/>
    <p:sldLayoutId id="2147483663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5"/>
            <a:ext cx="9154860" cy="514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0953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96328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935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258E3A-8016-4C63-8659-35BFAE744534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9357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935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A75716-5457-468C-891D-78A1F19AD6A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86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6" r:id="rId2"/>
    <p:sldLayoutId id="2147483686" r:id="rId3"/>
    <p:sldLayoutId id="2147483679" r:id="rId4"/>
    <p:sldLayoutId id="2147483687" r:id="rId5"/>
    <p:sldLayoutId id="2147483681" r:id="rId6"/>
    <p:sldLayoutId id="2147483683" r:id="rId7"/>
    <p:sldLayoutId id="2147483678" r:id="rId8"/>
    <p:sldLayoutId id="2147483680" r:id="rId9"/>
    <p:sldLayoutId id="2147483682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6E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06A4-0FD9-4E19-B7B4-085F084F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BBO evaluation update</a:t>
            </a:r>
          </a:p>
        </p:txBody>
      </p:sp>
    </p:spTree>
    <p:extLst>
      <p:ext uri="{BB962C8B-B14F-4D97-AF65-F5344CB8AC3E}">
        <p14:creationId xmlns:p14="http://schemas.microsoft.com/office/powerpoint/2010/main" val="419195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D32F-3F58-41C6-AF09-1D05FFE4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done so far?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566F4A-FD7F-4B6E-92CC-0009E6AD18D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3894769"/>
              </p:ext>
            </p:extLst>
          </p:nvPr>
        </p:nvGraphicFramePr>
        <p:xfrm>
          <a:off x="250824" y="1347614"/>
          <a:ext cx="8569648" cy="352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097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7D0DD-4677-450E-8362-D404572A8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75607"/>
            <a:ext cx="7992888" cy="3600400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Great news!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But… What happened to the 36% who didn’t register a result or destination?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238A77-2BCA-4A3A-A450-66C91E12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Annual report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0E841-CCE7-412B-89E2-ECD464F1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801" r="-437" b="50000"/>
          <a:stretch/>
        </p:blipFill>
        <p:spPr>
          <a:xfrm>
            <a:off x="1468434" y="1563638"/>
            <a:ext cx="5703076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Participant survey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23528" y="1419623"/>
            <a:ext cx="8568952" cy="345638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Designed to explore destinations and sustainability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Interviews at two points in time: follow up after six months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Target of 400 participants interviewed at baseline and 150 at follow up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First wave of interviews conducted in February 2021, with participants who left in August / September 2020. Now on to our third wave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Follow up survey launched last month, reinterviewing those we spoke to in February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Results will feed into next annual report – winter 21 / spring 22 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0878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2DD1A3-0517-4338-9F6B-1B489842D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8024" y="1457876"/>
            <a:ext cx="4244280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Early survey results suggest jobs are being sustained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67% working more than 15 hours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17% in zero hours contracts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Participants experienced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confidence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wellbeing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financial situation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skills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3E5EBC2-3368-4D9F-A5FC-E745531788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672" t="48899" r="14591"/>
          <a:stretch/>
        </p:blipFill>
        <p:spPr>
          <a:xfrm>
            <a:off x="403921" y="1457876"/>
            <a:ext cx="4244280" cy="26980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E242DD-2BDC-4BA8-A26B-58BBC64E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Participant survey – early findings</a:t>
            </a:r>
          </a:p>
        </p:txBody>
      </p:sp>
    </p:spTree>
    <p:extLst>
      <p:ext uri="{BB962C8B-B14F-4D97-AF65-F5344CB8AC3E}">
        <p14:creationId xmlns:p14="http://schemas.microsoft.com/office/powerpoint/2010/main" val="76520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8361-7836-4151-ABF0-81EBA628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26" y="699542"/>
            <a:ext cx="7886700" cy="504056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1438-B984-4AC3-A903-61614E2EA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710715"/>
            <a:ext cx="4464496" cy="2949267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Four case studies:</a:t>
            </a:r>
          </a:p>
          <a:p>
            <a:pPr marL="171450" indent="-171450">
              <a:buFontTx/>
              <a:buChar char="-"/>
            </a:pPr>
            <a:r>
              <a:rPr lang="en-GB" dirty="0"/>
              <a:t>Based on depth interviews with survey participants (opted in to follow up) </a:t>
            </a:r>
          </a:p>
          <a:p>
            <a:pPr marL="171450" indent="-171450">
              <a:buFontTx/>
              <a:buChar char="-"/>
            </a:pPr>
            <a:r>
              <a:rPr lang="en-GB" dirty="0"/>
              <a:t>Sampled on basis of interesting stories emerging from survey findings </a:t>
            </a:r>
          </a:p>
          <a:p>
            <a:endParaRPr lang="en-GB" dirty="0"/>
          </a:p>
          <a:p>
            <a:pPr algn="ctr"/>
            <a:r>
              <a:rPr lang="en-GB" sz="1300" b="1" i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“I was out of work for seven months… now I have a job that I enjoy so much. I can pay my bills now and I am off benefits, which is what I wanted.” </a:t>
            </a:r>
          </a:p>
          <a:p>
            <a:pPr algn="ctr"/>
            <a:r>
              <a:rPr lang="en-GB" sz="1300" b="1" i="1" dirty="0">
                <a:solidFill>
                  <a:schemeClr val="accent1">
                    <a:lumMod val="75000"/>
                  </a:schemeClr>
                </a:solidFill>
              </a:rPr>
              <a:t>“I’m working as an IT tutor. I feel more independent in myself, and I am enjoying the work that I do.. I don't think I would have found this position without the help from the mentor on my course.”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3788E-EC47-403A-9F78-CD1A00773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3654" r="40550" b="570"/>
          <a:stretch/>
        </p:blipFill>
        <p:spPr>
          <a:xfrm>
            <a:off x="5436096" y="707472"/>
            <a:ext cx="2951071" cy="4246662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070880A-100D-4E66-A5DE-2C458261A8E4}"/>
              </a:ext>
            </a:extLst>
          </p:cNvPr>
          <p:cNvSpPr txBox="1">
            <a:spLocks/>
          </p:cNvSpPr>
          <p:nvPr/>
        </p:nvSpPr>
        <p:spPr>
          <a:xfrm>
            <a:off x="403920" y="923951"/>
            <a:ext cx="78867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6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EB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Participant case study paper </a:t>
            </a:r>
          </a:p>
        </p:txBody>
      </p:sp>
    </p:spTree>
    <p:extLst>
      <p:ext uri="{BB962C8B-B14F-4D97-AF65-F5344CB8AC3E}">
        <p14:creationId xmlns:p14="http://schemas.microsoft.com/office/powerpoint/2010/main" val="384958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88306-4C26-46E5-9ED8-B2832D89E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75608"/>
            <a:ext cx="8136904" cy="36004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Ongoing impact of the pandemic on engagement and results </a:t>
            </a:r>
          </a:p>
          <a:p>
            <a:pPr marL="0" indent="0">
              <a:buNone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Destinations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Sustainability of results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Quality of jobs as the economy recovers / changes 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How are different groups or demographics faring in these categories? </a:t>
            </a:r>
          </a:p>
          <a:p>
            <a:pPr marL="0" indent="0">
              <a:buNone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How BBO is positioned in the wider sector? How can it contribute to future programme development?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AFF108-8C8A-4E2B-A136-D0A61B36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Shifting the evaluation focus</a:t>
            </a:r>
          </a:p>
        </p:txBody>
      </p:sp>
    </p:spTree>
    <p:extLst>
      <p:ext uri="{BB962C8B-B14F-4D97-AF65-F5344CB8AC3E}">
        <p14:creationId xmlns:p14="http://schemas.microsoft.com/office/powerpoint/2010/main" val="66311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D32F-3F58-41C6-AF09-1D05FFE4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coming next?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566F4A-FD7F-4B6E-92CC-0009E6AD18D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3916214"/>
              </p:ext>
            </p:extLst>
          </p:nvPr>
        </p:nvGraphicFramePr>
        <p:xfrm>
          <a:off x="250824" y="1347614"/>
          <a:ext cx="8569648" cy="352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472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9FD16-784E-42EA-A53A-46102494F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347615"/>
            <a:ext cx="8496944" cy="352839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Good practice and innovative approaches to supporting: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Young people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Women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BAME and refugees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Older people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Health and disability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Rural locations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Does your project fit this bill?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6FD0EA-A592-473D-B867-0963CFCB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visits  </a:t>
            </a:r>
          </a:p>
        </p:txBody>
      </p:sp>
    </p:spTree>
    <p:extLst>
      <p:ext uri="{BB962C8B-B14F-4D97-AF65-F5344CB8AC3E}">
        <p14:creationId xmlns:p14="http://schemas.microsoft.com/office/powerpoint/2010/main" val="2746351296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pter Slide">
  <a:themeElements>
    <a:clrScheme name="Ecorys 2019">
      <a:dk1>
        <a:sysClr val="windowText" lastClr="000000"/>
      </a:dk1>
      <a:lt1>
        <a:srgbClr val="FFFFFF"/>
      </a:lt1>
      <a:dk2>
        <a:srgbClr val="58595B"/>
      </a:dk2>
      <a:lt2>
        <a:srgbClr val="BECDD2"/>
      </a:lt2>
      <a:accent1>
        <a:srgbClr val="0076C0"/>
      </a:accent1>
      <a:accent2>
        <a:srgbClr val="33A8DF"/>
      </a:accent2>
      <a:accent3>
        <a:srgbClr val="9C4A9C"/>
      </a:accent3>
      <a:accent4>
        <a:srgbClr val="BC283B"/>
      </a:accent4>
      <a:accent5>
        <a:srgbClr val="F15F42"/>
      </a:accent5>
      <a:accent6>
        <a:srgbClr val="FAA638"/>
      </a:accent6>
      <a:hlink>
        <a:srgbClr val="45A9D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">
  <a:themeElements>
    <a:clrScheme name="Ecorys 2019">
      <a:dk1>
        <a:sysClr val="windowText" lastClr="000000"/>
      </a:dk1>
      <a:lt1>
        <a:srgbClr val="FFFFFF"/>
      </a:lt1>
      <a:dk2>
        <a:srgbClr val="58595B"/>
      </a:dk2>
      <a:lt2>
        <a:srgbClr val="BECDD2"/>
      </a:lt2>
      <a:accent1>
        <a:srgbClr val="0076C0"/>
      </a:accent1>
      <a:accent2>
        <a:srgbClr val="33A8DF"/>
      </a:accent2>
      <a:accent3>
        <a:srgbClr val="9C4A9C"/>
      </a:accent3>
      <a:accent4>
        <a:srgbClr val="BC283B"/>
      </a:accent4>
      <a:accent5>
        <a:srgbClr val="F15F42"/>
      </a:accent5>
      <a:accent6>
        <a:srgbClr val="FAA638"/>
      </a:accent6>
      <a:hlink>
        <a:srgbClr val="45A9D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236665276D04F9C3D851D20737903" ma:contentTypeVersion="11" ma:contentTypeDescription="Create a new document." ma:contentTypeScope="" ma:versionID="c9712a702efacf0cd50cb3dcd2f0971b">
  <xsd:schema xmlns:xsd="http://www.w3.org/2001/XMLSchema" xmlns:xs="http://www.w3.org/2001/XMLSchema" xmlns:p="http://schemas.microsoft.com/office/2006/metadata/properties" xmlns:ns3="6cfe6f65-9f34-41dc-927b-e8edf648fc3d" targetNamespace="http://schemas.microsoft.com/office/2006/metadata/properties" ma:root="true" ma:fieldsID="369cf90de20bc66d7401dbb2d100cb2b" ns3:_="">
    <xsd:import namespace="6cfe6f65-9f34-41dc-927b-e8edf648fc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e6f65-9f34-41dc-927b-e8edf648f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B15688-B2E5-4C08-B856-9F80AA3432F1}">
  <ds:schemaRefs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cfe6f65-9f34-41dc-927b-e8edf648fc3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252B6C2-AA5D-4AE5-8344-0D1BE1C348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835157-F818-4670-A863-A4A40295B2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fe6f65-9f34-41dc-927b-e8edf648fc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37891</TotalTime>
  <Words>448</Words>
  <Application>Microsoft Office PowerPoint</Application>
  <PresentationFormat>On-screen Show (16:9)</PresentationFormat>
  <Paragraphs>88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Symbol</vt:lpstr>
      <vt:lpstr>Front Slide</vt:lpstr>
      <vt:lpstr>Chapter Slide</vt:lpstr>
      <vt:lpstr>Content</vt:lpstr>
      <vt:lpstr>BBO evaluation update</vt:lpstr>
      <vt:lpstr>What have we done so far? </vt:lpstr>
      <vt:lpstr>Annual report </vt:lpstr>
      <vt:lpstr>Participant survey </vt:lpstr>
      <vt:lpstr>Participant survey – early findings</vt:lpstr>
      <vt:lpstr> </vt:lpstr>
      <vt:lpstr>Shifting the evaluation focus</vt:lpstr>
      <vt:lpstr>What’s coming next? </vt:lpstr>
      <vt:lpstr>Case study visits  </vt:lpstr>
    </vt:vector>
  </TitlesOfParts>
  <Company>Ecorys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Moss</dc:creator>
  <cp:lastModifiedBy>Zara Jones</cp:lastModifiedBy>
  <cp:revision>351</cp:revision>
  <dcterms:created xsi:type="dcterms:W3CDTF">2018-04-03T13:06:39Z</dcterms:created>
  <dcterms:modified xsi:type="dcterms:W3CDTF">2021-10-14T11:39:02Z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0x010100FBA236665276D04F9C3D851D20737903</vt:lpwstr>
  </property>
</Properties>
</file>