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8"/>
  </p:notesMasterIdLst>
  <p:sldIdLst>
    <p:sldId id="256" r:id="rId2"/>
    <p:sldId id="338" r:id="rId3"/>
    <p:sldId id="345" r:id="rId4"/>
    <p:sldId id="346" r:id="rId5"/>
    <p:sldId id="339" r:id="rId6"/>
    <p:sldId id="347" r:id="rId7"/>
    <p:sldId id="348" r:id="rId8"/>
    <p:sldId id="340" r:id="rId9"/>
    <p:sldId id="350" r:id="rId10"/>
    <p:sldId id="349" r:id="rId11"/>
    <p:sldId id="341" r:id="rId12"/>
    <p:sldId id="351" r:id="rId13"/>
    <p:sldId id="352" r:id="rId14"/>
    <p:sldId id="342" r:id="rId15"/>
    <p:sldId id="343" r:id="rId16"/>
    <p:sldId id="34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C7A18-976F-4672-A267-F709D788CAAC}" v="33" dt="2023-03-02T12:02:0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6933" autoAdjust="0"/>
  </p:normalViewPr>
  <p:slideViewPr>
    <p:cSldViewPr snapToGrid="0">
      <p:cViewPr varScale="1">
        <p:scale>
          <a:sx n="88" d="100"/>
          <a:sy n="88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ll" userId="14091f332ff177e9" providerId="LiveId" clId="{15FC7A18-976F-4672-A267-F709D788CAAC}"/>
    <pc:docChg chg="undo custSel addSld delSld modSld">
      <pc:chgData name="John Bell" userId="14091f332ff177e9" providerId="LiveId" clId="{15FC7A18-976F-4672-A267-F709D788CAAC}" dt="2023-03-02T12:08:19.408" v="6324" actId="20577"/>
      <pc:docMkLst>
        <pc:docMk/>
      </pc:docMkLst>
      <pc:sldChg chg="modSp add del mod">
        <pc:chgData name="John Bell" userId="14091f332ff177e9" providerId="LiveId" clId="{15FC7A18-976F-4672-A267-F709D788CAAC}" dt="2023-02-28T14:07:28.386" v="66" actId="47"/>
        <pc:sldMkLst>
          <pc:docMk/>
          <pc:sldMk cId="3709687199" sldId="256"/>
        </pc:sldMkLst>
        <pc:spChg chg="mod">
          <ac:chgData name="John Bell" userId="14091f332ff177e9" providerId="LiveId" clId="{15FC7A18-976F-4672-A267-F709D788CAAC}" dt="2023-02-28T14:06:58.180" v="63" actId="1076"/>
          <ac:spMkLst>
            <pc:docMk/>
            <pc:sldMk cId="3709687199" sldId="256"/>
            <ac:spMk id="2" creationId="{00000000-0000-0000-0000-000000000000}"/>
          </ac:spMkLst>
        </pc:spChg>
        <pc:spChg chg="mod">
          <ac:chgData name="John Bell" userId="14091f332ff177e9" providerId="LiveId" clId="{15FC7A18-976F-4672-A267-F709D788CAAC}" dt="2023-02-28T14:06:32.265" v="61" actId="20577"/>
          <ac:spMkLst>
            <pc:docMk/>
            <pc:sldMk cId="3709687199" sldId="256"/>
            <ac:spMk id="3" creationId="{00000000-0000-0000-0000-000000000000}"/>
          </ac:spMkLst>
        </pc:spChg>
      </pc:sldChg>
      <pc:sldChg chg="del">
        <pc:chgData name="John Bell" userId="14091f332ff177e9" providerId="LiveId" clId="{15FC7A18-976F-4672-A267-F709D788CAAC}" dt="2023-03-01T11:04:32.236" v="2760" actId="47"/>
        <pc:sldMkLst>
          <pc:docMk/>
          <pc:sldMk cId="294018398" sldId="270"/>
        </pc:sldMkLst>
      </pc:sldChg>
      <pc:sldChg chg="del">
        <pc:chgData name="John Bell" userId="14091f332ff177e9" providerId="LiveId" clId="{15FC7A18-976F-4672-A267-F709D788CAAC}" dt="2023-03-01T11:04:52.473" v="2766" actId="47"/>
        <pc:sldMkLst>
          <pc:docMk/>
          <pc:sldMk cId="4068481195" sldId="330"/>
        </pc:sldMkLst>
      </pc:sldChg>
      <pc:sldChg chg="del">
        <pc:chgData name="John Bell" userId="14091f332ff177e9" providerId="LiveId" clId="{15FC7A18-976F-4672-A267-F709D788CAAC}" dt="2023-02-28T14:07:30.711" v="67" actId="47"/>
        <pc:sldMkLst>
          <pc:docMk/>
          <pc:sldMk cId="4242143925" sldId="331"/>
        </pc:sldMkLst>
      </pc:sldChg>
      <pc:sldChg chg="add del">
        <pc:chgData name="John Bell" userId="14091f332ff177e9" providerId="LiveId" clId="{15FC7A18-976F-4672-A267-F709D788CAAC}" dt="2023-03-01T11:05:00.287" v="2767" actId="47"/>
        <pc:sldMkLst>
          <pc:docMk/>
          <pc:sldMk cId="3154596150" sldId="334"/>
        </pc:sldMkLst>
      </pc:sldChg>
      <pc:sldChg chg="del">
        <pc:chgData name="John Bell" userId="14091f332ff177e9" providerId="LiveId" clId="{15FC7A18-976F-4672-A267-F709D788CAAC}" dt="2023-03-01T11:04:47.107" v="2763" actId="47"/>
        <pc:sldMkLst>
          <pc:docMk/>
          <pc:sldMk cId="1047676394" sldId="335"/>
        </pc:sldMkLst>
      </pc:sldChg>
      <pc:sldChg chg="del">
        <pc:chgData name="John Bell" userId="14091f332ff177e9" providerId="LiveId" clId="{15FC7A18-976F-4672-A267-F709D788CAAC}" dt="2023-03-01T11:04:48.791" v="2764" actId="47"/>
        <pc:sldMkLst>
          <pc:docMk/>
          <pc:sldMk cId="3904417840" sldId="336"/>
        </pc:sldMkLst>
      </pc:sldChg>
      <pc:sldChg chg="del">
        <pc:chgData name="John Bell" userId="14091f332ff177e9" providerId="LiveId" clId="{15FC7A18-976F-4672-A267-F709D788CAAC}" dt="2023-03-01T11:04:50.199" v="2765" actId="47"/>
        <pc:sldMkLst>
          <pc:docMk/>
          <pc:sldMk cId="711722994" sldId="337"/>
        </pc:sldMkLst>
      </pc:sldChg>
      <pc:sldChg chg="addSp delSp modSp new mod">
        <pc:chgData name="John Bell" userId="14091f332ff177e9" providerId="LiveId" clId="{15FC7A18-976F-4672-A267-F709D788CAAC}" dt="2023-03-02T11:46:36.982" v="4570" actId="478"/>
        <pc:sldMkLst>
          <pc:docMk/>
          <pc:sldMk cId="2885880494" sldId="338"/>
        </pc:sldMkLst>
        <pc:spChg chg="mod">
          <ac:chgData name="John Bell" userId="14091f332ff177e9" providerId="LiveId" clId="{15FC7A18-976F-4672-A267-F709D788CAAC}" dt="2023-02-28T15:38:58.915" v="753" actId="1076"/>
          <ac:spMkLst>
            <pc:docMk/>
            <pc:sldMk cId="2885880494" sldId="338"/>
            <ac:spMk id="2" creationId="{1FC06F62-BD37-5217-DD41-C6EF4E2D582D}"/>
          </ac:spMkLst>
        </pc:spChg>
        <pc:spChg chg="mod">
          <ac:chgData name="John Bell" userId="14091f332ff177e9" providerId="LiveId" clId="{15FC7A18-976F-4672-A267-F709D788CAAC}" dt="2023-03-01T11:05:27.738" v="2796" actId="20577"/>
          <ac:spMkLst>
            <pc:docMk/>
            <pc:sldMk cId="2885880494" sldId="338"/>
            <ac:spMk id="3" creationId="{C76EA5C9-9498-1AEF-45EE-873FDABD38E8}"/>
          </ac:spMkLst>
        </pc:spChg>
        <pc:spChg chg="add del mod">
          <ac:chgData name="John Bell" userId="14091f332ff177e9" providerId="LiveId" clId="{15FC7A18-976F-4672-A267-F709D788CAAC}" dt="2023-02-28T15:39:02.776" v="754" actId="21"/>
          <ac:spMkLst>
            <pc:docMk/>
            <pc:sldMk cId="2885880494" sldId="338"/>
            <ac:spMk id="4" creationId="{9CCE5F34-7474-5DF6-34B4-C6F7093BBCDD}"/>
          </ac:spMkLst>
        </pc:spChg>
        <pc:spChg chg="add del mod">
          <ac:chgData name="John Bell" userId="14091f332ff177e9" providerId="LiveId" clId="{15FC7A18-976F-4672-A267-F709D788CAAC}" dt="2023-03-02T11:46:36.982" v="4570" actId="478"/>
          <ac:spMkLst>
            <pc:docMk/>
            <pc:sldMk cId="2885880494" sldId="338"/>
            <ac:spMk id="5" creationId="{EF903A9C-447A-7578-2335-4B96E0973437}"/>
          </ac:spMkLst>
        </pc:spChg>
      </pc:sldChg>
      <pc:sldChg chg="addSp delSp modSp new mod">
        <pc:chgData name="John Bell" userId="14091f332ff177e9" providerId="LiveId" clId="{15FC7A18-976F-4672-A267-F709D788CAAC}" dt="2023-03-02T11:50:20.016" v="4900" actId="478"/>
        <pc:sldMkLst>
          <pc:docMk/>
          <pc:sldMk cId="204832565" sldId="339"/>
        </pc:sldMkLst>
        <pc:spChg chg="mod">
          <ac:chgData name="John Bell" userId="14091f332ff177e9" providerId="LiveId" clId="{15FC7A18-976F-4672-A267-F709D788CAAC}" dt="2023-02-28T15:43:57.484" v="899" actId="2711"/>
          <ac:spMkLst>
            <pc:docMk/>
            <pc:sldMk cId="204832565" sldId="339"/>
            <ac:spMk id="2" creationId="{87FE64D6-8752-7CA6-0F43-E86B7C17B849}"/>
          </ac:spMkLst>
        </pc:spChg>
        <pc:spChg chg="del">
          <ac:chgData name="John Bell" userId="14091f332ff177e9" providerId="LiveId" clId="{15FC7A18-976F-4672-A267-F709D788CAAC}" dt="2023-02-28T15:39:06.354" v="755"/>
          <ac:spMkLst>
            <pc:docMk/>
            <pc:sldMk cId="204832565" sldId="339"/>
            <ac:spMk id="3" creationId="{87FC033B-0ED1-311E-1B83-CEC13BDB5007}"/>
          </ac:spMkLst>
        </pc:spChg>
        <pc:spChg chg="add mod">
          <ac:chgData name="John Bell" userId="14091f332ff177e9" providerId="LiveId" clId="{15FC7A18-976F-4672-A267-F709D788CAAC}" dt="2023-03-01T11:32:52.628" v="3215"/>
          <ac:spMkLst>
            <pc:docMk/>
            <pc:sldMk cId="204832565" sldId="339"/>
            <ac:spMk id="4" creationId="{76249B12-F572-6C86-826D-7A4E852FC805}"/>
          </ac:spMkLst>
        </pc:spChg>
        <pc:spChg chg="add del mod">
          <ac:chgData name="John Bell" userId="14091f332ff177e9" providerId="LiveId" clId="{15FC7A18-976F-4672-A267-F709D788CAAC}" dt="2023-03-02T11:50:20.016" v="4900" actId="478"/>
          <ac:spMkLst>
            <pc:docMk/>
            <pc:sldMk cId="204832565" sldId="339"/>
            <ac:spMk id="5" creationId="{C8D93E93-8A08-0DA9-3E82-2E946AD604BF}"/>
          </ac:spMkLst>
        </pc:spChg>
        <pc:spChg chg="add mod">
          <ac:chgData name="John Bell" userId="14091f332ff177e9" providerId="LiveId" clId="{15FC7A18-976F-4672-A267-F709D788CAAC}" dt="2023-03-01T11:33:31.115" v="3225" actId="1076"/>
          <ac:spMkLst>
            <pc:docMk/>
            <pc:sldMk cId="204832565" sldId="339"/>
            <ac:spMk id="6" creationId="{325DB616-DF5A-ED6F-CC04-08829E6C57E5}"/>
          </ac:spMkLst>
        </pc:spChg>
        <pc:spChg chg="add mod">
          <ac:chgData name="John Bell" userId="14091f332ff177e9" providerId="LiveId" clId="{15FC7A18-976F-4672-A267-F709D788CAAC}" dt="2023-03-01T11:29:22.483" v="3204" actId="14100"/>
          <ac:spMkLst>
            <pc:docMk/>
            <pc:sldMk cId="204832565" sldId="339"/>
            <ac:spMk id="7" creationId="{F2B0CCCC-E9CE-78EA-02FD-0A8E99F53EA6}"/>
          </ac:spMkLst>
        </pc:spChg>
        <pc:spChg chg="add del mod">
          <ac:chgData name="John Bell" userId="14091f332ff177e9" providerId="LiveId" clId="{15FC7A18-976F-4672-A267-F709D788CAAC}" dt="2023-03-02T11:50:09.067" v="4898" actId="478"/>
          <ac:spMkLst>
            <pc:docMk/>
            <pc:sldMk cId="204832565" sldId="339"/>
            <ac:spMk id="8" creationId="{5A81725B-4EE3-0B46-7EC9-F525E4AF122A}"/>
          </ac:spMkLst>
        </pc:spChg>
      </pc:sldChg>
      <pc:sldChg chg="addSp delSp modSp new mod">
        <pc:chgData name="John Bell" userId="14091f332ff177e9" providerId="LiveId" clId="{15FC7A18-976F-4672-A267-F709D788CAAC}" dt="2023-03-02T11:57:03.176" v="5522" actId="478"/>
        <pc:sldMkLst>
          <pc:docMk/>
          <pc:sldMk cId="428113266" sldId="340"/>
        </pc:sldMkLst>
        <pc:spChg chg="mod">
          <ac:chgData name="John Bell" userId="14091f332ff177e9" providerId="LiveId" clId="{15FC7A18-976F-4672-A267-F709D788CAAC}" dt="2023-03-01T11:18:50.264" v="3140"/>
          <ac:spMkLst>
            <pc:docMk/>
            <pc:sldMk cId="428113266" sldId="340"/>
            <ac:spMk id="2" creationId="{010A0D78-A3DB-B0C9-A2D4-52B1E9753C03}"/>
          </ac:spMkLst>
        </pc:spChg>
        <pc:spChg chg="mod">
          <ac:chgData name="John Bell" userId="14091f332ff177e9" providerId="LiveId" clId="{15FC7A18-976F-4672-A267-F709D788CAAC}" dt="2023-03-02T11:56:04.981" v="5517" actId="6549"/>
          <ac:spMkLst>
            <pc:docMk/>
            <pc:sldMk cId="428113266" sldId="340"/>
            <ac:spMk id="3" creationId="{8D412187-C7D1-6AA8-7B76-F1E2C493CB74}"/>
          </ac:spMkLst>
        </pc:spChg>
        <pc:spChg chg="add del mod">
          <ac:chgData name="John Bell" userId="14091f332ff177e9" providerId="LiveId" clId="{15FC7A18-976F-4672-A267-F709D788CAAC}" dt="2023-03-02T11:55:31.757" v="5514" actId="478"/>
          <ac:spMkLst>
            <pc:docMk/>
            <pc:sldMk cId="428113266" sldId="340"/>
            <ac:spMk id="4" creationId="{37F87069-8959-5F61-0648-23565469F63A}"/>
          </ac:spMkLst>
        </pc:spChg>
        <pc:spChg chg="add del mod">
          <ac:chgData name="John Bell" userId="14091f332ff177e9" providerId="LiveId" clId="{15FC7A18-976F-4672-A267-F709D788CAAC}" dt="2023-03-02T11:55:58.981" v="5516" actId="478"/>
          <ac:spMkLst>
            <pc:docMk/>
            <pc:sldMk cId="428113266" sldId="340"/>
            <ac:spMk id="5" creationId="{B2E2D54E-6066-57F6-EB09-EBD69F8AAD55}"/>
          </ac:spMkLst>
        </pc:spChg>
        <pc:picChg chg="add del mod">
          <ac:chgData name="John Bell" userId="14091f332ff177e9" providerId="LiveId" clId="{15FC7A18-976F-4672-A267-F709D788CAAC}" dt="2023-03-02T11:57:03.176" v="5522" actId="478"/>
          <ac:picMkLst>
            <pc:docMk/>
            <pc:sldMk cId="428113266" sldId="340"/>
            <ac:picMk id="6" creationId="{F5030ED1-2087-6EB2-1F9E-65820C2F2C7F}"/>
          </ac:picMkLst>
        </pc:picChg>
      </pc:sldChg>
      <pc:sldChg chg="addSp delSp modSp new mod">
        <pc:chgData name="John Bell" userId="14091f332ff177e9" providerId="LiveId" clId="{15FC7A18-976F-4672-A267-F709D788CAAC}" dt="2023-03-02T12:00:57.621" v="5783" actId="478"/>
        <pc:sldMkLst>
          <pc:docMk/>
          <pc:sldMk cId="1120819034" sldId="341"/>
        </pc:sldMkLst>
        <pc:spChg chg="mod">
          <ac:chgData name="John Bell" userId="14091f332ff177e9" providerId="LiveId" clId="{15FC7A18-976F-4672-A267-F709D788CAAC}" dt="2023-03-01T11:34:17.916" v="3226" actId="1076"/>
          <ac:spMkLst>
            <pc:docMk/>
            <pc:sldMk cId="1120819034" sldId="341"/>
            <ac:spMk id="2" creationId="{63DDA13D-15E2-4BA5-A46B-845A839CBC89}"/>
          </ac:spMkLst>
        </pc:spChg>
        <pc:spChg chg="mod">
          <ac:chgData name="John Bell" userId="14091f332ff177e9" providerId="LiveId" clId="{15FC7A18-976F-4672-A267-F709D788CAAC}" dt="2023-03-01T11:14:53.205" v="3123" actId="1076"/>
          <ac:spMkLst>
            <pc:docMk/>
            <pc:sldMk cId="1120819034" sldId="341"/>
            <ac:spMk id="3" creationId="{CDF4B563-0F02-14B6-EED3-265E708A1A46}"/>
          </ac:spMkLst>
        </pc:spChg>
        <pc:spChg chg="add mod">
          <ac:chgData name="John Bell" userId="14091f332ff177e9" providerId="LiveId" clId="{15FC7A18-976F-4672-A267-F709D788CAAC}" dt="2023-03-01T11:26:38.945" v="3188" actId="1076"/>
          <ac:spMkLst>
            <pc:docMk/>
            <pc:sldMk cId="1120819034" sldId="341"/>
            <ac:spMk id="4" creationId="{3B900219-7A02-42F6-574A-A9395DE2B8F4}"/>
          </ac:spMkLst>
        </pc:spChg>
        <pc:spChg chg="add del mod">
          <ac:chgData name="John Bell" userId="14091f332ff177e9" providerId="LiveId" clId="{15FC7A18-976F-4672-A267-F709D788CAAC}" dt="2023-03-01T11:14:59.561" v="3126"/>
          <ac:spMkLst>
            <pc:docMk/>
            <pc:sldMk cId="1120819034" sldId="341"/>
            <ac:spMk id="7" creationId="{C29B276F-AAE9-CCD2-5F7B-6E17007861FB}"/>
          </ac:spMkLst>
        </pc:spChg>
        <pc:spChg chg="add mod">
          <ac:chgData name="John Bell" userId="14091f332ff177e9" providerId="LiveId" clId="{15FC7A18-976F-4672-A267-F709D788CAAC}" dt="2023-03-02T12:00:52.603" v="5782" actId="6549"/>
          <ac:spMkLst>
            <pc:docMk/>
            <pc:sldMk cId="1120819034" sldId="341"/>
            <ac:spMk id="8" creationId="{14111EB0-BBAC-8315-5580-A87E267DE055}"/>
          </ac:spMkLst>
        </pc:spChg>
        <pc:spChg chg="add del mod">
          <ac:chgData name="John Bell" userId="14091f332ff177e9" providerId="LiveId" clId="{15FC7A18-976F-4672-A267-F709D788CAAC}" dt="2023-03-02T12:00:48.408" v="5781" actId="478"/>
          <ac:spMkLst>
            <pc:docMk/>
            <pc:sldMk cId="1120819034" sldId="341"/>
            <ac:spMk id="9" creationId="{68E31825-BE59-51CE-AFE0-886ECD4FF6B5}"/>
          </ac:spMkLst>
        </pc:spChg>
        <pc:spChg chg="add del mod">
          <ac:chgData name="John Bell" userId="14091f332ff177e9" providerId="LiveId" clId="{15FC7A18-976F-4672-A267-F709D788CAAC}" dt="2023-03-02T12:00:57.621" v="5783" actId="478"/>
          <ac:spMkLst>
            <pc:docMk/>
            <pc:sldMk cId="1120819034" sldId="341"/>
            <ac:spMk id="10" creationId="{A01AEB6E-C597-5FC3-755E-4B3FE84D5777}"/>
          </ac:spMkLst>
        </pc:spChg>
        <pc:picChg chg="add del mod">
          <ac:chgData name="John Bell" userId="14091f332ff177e9" providerId="LiveId" clId="{15FC7A18-976F-4672-A267-F709D788CAAC}" dt="2023-03-01T11:13:45.070" v="2950" actId="478"/>
          <ac:picMkLst>
            <pc:docMk/>
            <pc:sldMk cId="1120819034" sldId="341"/>
            <ac:picMk id="5" creationId="{490F92C6-C1C9-39F5-95AE-9D9DC6361910}"/>
          </ac:picMkLst>
        </pc:picChg>
      </pc:sldChg>
      <pc:sldChg chg="addSp modSp new mod">
        <pc:chgData name="John Bell" userId="14091f332ff177e9" providerId="LiveId" clId="{15FC7A18-976F-4672-A267-F709D788CAAC}" dt="2023-03-01T11:31:18.581" v="3213" actId="1076"/>
        <pc:sldMkLst>
          <pc:docMk/>
          <pc:sldMk cId="2728003561" sldId="342"/>
        </pc:sldMkLst>
        <pc:spChg chg="mod">
          <ac:chgData name="John Bell" userId="14091f332ff177e9" providerId="LiveId" clId="{15FC7A18-976F-4672-A267-F709D788CAAC}" dt="2023-03-01T11:15:40.266" v="3129" actId="20577"/>
          <ac:spMkLst>
            <pc:docMk/>
            <pc:sldMk cId="2728003561" sldId="342"/>
            <ac:spMk id="2" creationId="{A14119A4-1AD6-E3FA-5583-852443F05402}"/>
          </ac:spMkLst>
        </pc:spChg>
        <pc:spChg chg="mod">
          <ac:chgData name="John Bell" userId="14091f332ff177e9" providerId="LiveId" clId="{15FC7A18-976F-4672-A267-F709D788CAAC}" dt="2023-03-01T11:04:08.554" v="2759" actId="20577"/>
          <ac:spMkLst>
            <pc:docMk/>
            <pc:sldMk cId="2728003561" sldId="342"/>
            <ac:spMk id="3" creationId="{358AA177-606E-60FA-1DD1-8D0DF3AE5979}"/>
          </ac:spMkLst>
        </pc:spChg>
        <pc:spChg chg="add mod">
          <ac:chgData name="John Bell" userId="14091f332ff177e9" providerId="LiveId" clId="{15FC7A18-976F-4672-A267-F709D788CAAC}" dt="2023-03-01T11:18:10.539" v="3138" actId="1076"/>
          <ac:spMkLst>
            <pc:docMk/>
            <pc:sldMk cId="2728003561" sldId="342"/>
            <ac:spMk id="4" creationId="{B561794A-C1E3-38F9-4E3D-EF0D959C6342}"/>
          </ac:spMkLst>
        </pc:spChg>
        <pc:spChg chg="add mod">
          <ac:chgData name="John Bell" userId="14091f332ff177e9" providerId="LiveId" clId="{15FC7A18-976F-4672-A267-F709D788CAAC}" dt="2023-03-01T11:22:04.381" v="3158" actId="1076"/>
          <ac:spMkLst>
            <pc:docMk/>
            <pc:sldMk cId="2728003561" sldId="342"/>
            <ac:spMk id="5" creationId="{13F667A8-BFC7-F8DC-F22F-007C173E0314}"/>
          </ac:spMkLst>
        </pc:spChg>
        <pc:spChg chg="add mod">
          <ac:chgData name="John Bell" userId="14091f332ff177e9" providerId="LiveId" clId="{15FC7A18-976F-4672-A267-F709D788CAAC}" dt="2023-03-01T11:31:18.581" v="3213" actId="1076"/>
          <ac:spMkLst>
            <pc:docMk/>
            <pc:sldMk cId="2728003561" sldId="342"/>
            <ac:spMk id="6" creationId="{20757EB8-CAC5-CEDF-239F-D9946B1B87B1}"/>
          </ac:spMkLst>
        </pc:spChg>
      </pc:sldChg>
      <pc:sldChg chg="modSp new mod">
        <pc:chgData name="John Bell" userId="14091f332ff177e9" providerId="LiveId" clId="{15FC7A18-976F-4672-A267-F709D788CAAC}" dt="2023-03-01T11:45:23.434" v="3907" actId="20577"/>
        <pc:sldMkLst>
          <pc:docMk/>
          <pc:sldMk cId="2851582443" sldId="343"/>
        </pc:sldMkLst>
        <pc:spChg chg="mod">
          <ac:chgData name="John Bell" userId="14091f332ff177e9" providerId="LiveId" clId="{15FC7A18-976F-4672-A267-F709D788CAAC}" dt="2023-03-01T11:39:11.597" v="3804" actId="20577"/>
          <ac:spMkLst>
            <pc:docMk/>
            <pc:sldMk cId="2851582443" sldId="343"/>
            <ac:spMk id="2" creationId="{797FF565-5CDA-D8DE-3FF6-55013095D070}"/>
          </ac:spMkLst>
        </pc:spChg>
        <pc:spChg chg="mod">
          <ac:chgData name="John Bell" userId="14091f332ff177e9" providerId="LiveId" clId="{15FC7A18-976F-4672-A267-F709D788CAAC}" dt="2023-03-01T11:45:23.434" v="3907" actId="20577"/>
          <ac:spMkLst>
            <pc:docMk/>
            <pc:sldMk cId="2851582443" sldId="343"/>
            <ac:spMk id="3" creationId="{A68492BF-85E0-C79C-A9A6-073CDBF2A7C8}"/>
          </ac:spMkLst>
        </pc:spChg>
      </pc:sldChg>
      <pc:sldChg chg="modSp add mod">
        <pc:chgData name="John Bell" userId="14091f332ff177e9" providerId="LiveId" clId="{15FC7A18-976F-4672-A267-F709D788CAAC}" dt="2023-03-01T12:40:12.125" v="4566" actId="20577"/>
        <pc:sldMkLst>
          <pc:docMk/>
          <pc:sldMk cId="4186043749" sldId="344"/>
        </pc:sldMkLst>
        <pc:spChg chg="mod">
          <ac:chgData name="John Bell" userId="14091f332ff177e9" providerId="LiveId" clId="{15FC7A18-976F-4672-A267-F709D788CAAC}" dt="2023-03-01T11:39:27.155" v="3806" actId="20577"/>
          <ac:spMkLst>
            <pc:docMk/>
            <pc:sldMk cId="4186043749" sldId="344"/>
            <ac:spMk id="2" creationId="{797FF565-5CDA-D8DE-3FF6-55013095D070}"/>
          </ac:spMkLst>
        </pc:spChg>
        <pc:spChg chg="mod">
          <ac:chgData name="John Bell" userId="14091f332ff177e9" providerId="LiveId" clId="{15FC7A18-976F-4672-A267-F709D788CAAC}" dt="2023-03-01T12:40:12.125" v="4566" actId="20577"/>
          <ac:spMkLst>
            <pc:docMk/>
            <pc:sldMk cId="4186043749" sldId="344"/>
            <ac:spMk id="3" creationId="{A68492BF-85E0-C79C-A9A6-073CDBF2A7C8}"/>
          </ac:spMkLst>
        </pc:spChg>
      </pc:sldChg>
      <pc:sldChg chg="add">
        <pc:chgData name="John Bell" userId="14091f332ff177e9" providerId="LiveId" clId="{15FC7A18-976F-4672-A267-F709D788CAAC}" dt="2023-03-02T11:46:02.298" v="4567"/>
        <pc:sldMkLst>
          <pc:docMk/>
          <pc:sldMk cId="1928296379" sldId="345"/>
        </pc:sldMkLst>
      </pc:sldChg>
      <pc:sldChg chg="modSp add mod">
        <pc:chgData name="John Bell" userId="14091f332ff177e9" providerId="LiveId" clId="{15FC7A18-976F-4672-A267-F709D788CAAC}" dt="2023-03-02T11:49:22.455" v="4895" actId="20577"/>
        <pc:sldMkLst>
          <pc:docMk/>
          <pc:sldMk cId="3071432676" sldId="346"/>
        </pc:sldMkLst>
        <pc:spChg chg="mod">
          <ac:chgData name="John Bell" userId="14091f332ff177e9" providerId="LiveId" clId="{15FC7A18-976F-4672-A267-F709D788CAAC}" dt="2023-03-02T11:49:22.455" v="4895" actId="20577"/>
          <ac:spMkLst>
            <pc:docMk/>
            <pc:sldMk cId="3071432676" sldId="346"/>
            <ac:spMk id="3" creationId="{C76EA5C9-9498-1AEF-45EE-873FDABD38E8}"/>
          </ac:spMkLst>
        </pc:spChg>
        <pc:spChg chg="mod">
          <ac:chgData name="John Bell" userId="14091f332ff177e9" providerId="LiveId" clId="{15FC7A18-976F-4672-A267-F709D788CAAC}" dt="2023-03-02T11:47:22.811" v="4573" actId="27636"/>
          <ac:spMkLst>
            <pc:docMk/>
            <pc:sldMk cId="3071432676" sldId="346"/>
            <ac:spMk id="5" creationId="{EF903A9C-447A-7578-2335-4B96E0973437}"/>
          </ac:spMkLst>
        </pc:spChg>
      </pc:sldChg>
      <pc:sldChg chg="add">
        <pc:chgData name="John Bell" userId="14091f332ff177e9" providerId="LiveId" clId="{15FC7A18-976F-4672-A267-F709D788CAAC}" dt="2023-03-02T11:49:37.475" v="4896"/>
        <pc:sldMkLst>
          <pc:docMk/>
          <pc:sldMk cId="3763001030" sldId="347"/>
        </pc:sldMkLst>
      </pc:sldChg>
      <pc:sldChg chg="delSp modSp add mod">
        <pc:chgData name="John Bell" userId="14091f332ff177e9" providerId="LiveId" clId="{15FC7A18-976F-4672-A267-F709D788CAAC}" dt="2023-03-02T12:04:57.634" v="5971" actId="255"/>
        <pc:sldMkLst>
          <pc:docMk/>
          <pc:sldMk cId="3609061311" sldId="348"/>
        </pc:sldMkLst>
        <pc:spChg chg="mod">
          <ac:chgData name="John Bell" userId="14091f332ff177e9" providerId="LiveId" clId="{15FC7A18-976F-4672-A267-F709D788CAAC}" dt="2023-03-02T11:52:10.099" v="4959" actId="1076"/>
          <ac:spMkLst>
            <pc:docMk/>
            <pc:sldMk cId="3609061311" sldId="348"/>
            <ac:spMk id="4" creationId="{76249B12-F572-6C86-826D-7A4E852FC805}"/>
          </ac:spMkLst>
        </pc:spChg>
        <pc:spChg chg="mod">
          <ac:chgData name="John Bell" userId="14091f332ff177e9" providerId="LiveId" clId="{15FC7A18-976F-4672-A267-F709D788CAAC}" dt="2023-03-02T12:04:57.634" v="5971" actId="255"/>
          <ac:spMkLst>
            <pc:docMk/>
            <pc:sldMk cId="3609061311" sldId="348"/>
            <ac:spMk id="5" creationId="{C8D93E93-8A08-0DA9-3E82-2E946AD604BF}"/>
          </ac:spMkLst>
        </pc:spChg>
        <pc:spChg chg="del">
          <ac:chgData name="John Bell" userId="14091f332ff177e9" providerId="LiveId" clId="{15FC7A18-976F-4672-A267-F709D788CAAC}" dt="2023-03-02T11:51:06.385" v="4905" actId="478"/>
          <ac:spMkLst>
            <pc:docMk/>
            <pc:sldMk cId="3609061311" sldId="348"/>
            <ac:spMk id="6" creationId="{325DB616-DF5A-ED6F-CC04-08829E6C57E5}"/>
          </ac:spMkLst>
        </pc:spChg>
        <pc:spChg chg="del mod">
          <ac:chgData name="John Bell" userId="14091f332ff177e9" providerId="LiveId" clId="{15FC7A18-976F-4672-A267-F709D788CAAC}" dt="2023-03-02T11:50:42.795" v="4903" actId="478"/>
          <ac:spMkLst>
            <pc:docMk/>
            <pc:sldMk cId="3609061311" sldId="348"/>
            <ac:spMk id="7" creationId="{F2B0CCCC-E9CE-78EA-02FD-0A8E99F53EA6}"/>
          </ac:spMkLst>
        </pc:spChg>
        <pc:spChg chg="del">
          <ac:chgData name="John Bell" userId="14091f332ff177e9" providerId="LiveId" clId="{15FC7A18-976F-4672-A267-F709D788CAAC}" dt="2023-03-02T11:50:45.503" v="4904" actId="478"/>
          <ac:spMkLst>
            <pc:docMk/>
            <pc:sldMk cId="3609061311" sldId="348"/>
            <ac:spMk id="8" creationId="{5A81725B-4EE3-0B46-7EC9-F525E4AF122A}"/>
          </ac:spMkLst>
        </pc:spChg>
      </pc:sldChg>
      <pc:sldChg chg="add">
        <pc:chgData name="John Bell" userId="14091f332ff177e9" providerId="LiveId" clId="{15FC7A18-976F-4672-A267-F709D788CAAC}" dt="2023-03-02T11:55:16.067" v="5513"/>
        <pc:sldMkLst>
          <pc:docMk/>
          <pc:sldMk cId="681595325" sldId="349"/>
        </pc:sldMkLst>
      </pc:sldChg>
      <pc:sldChg chg="addSp modSp add mod">
        <pc:chgData name="John Bell" userId="14091f332ff177e9" providerId="LiveId" clId="{15FC7A18-976F-4672-A267-F709D788CAAC}" dt="2023-03-02T11:59:56.296" v="5779" actId="20577"/>
        <pc:sldMkLst>
          <pc:docMk/>
          <pc:sldMk cId="2087015289" sldId="350"/>
        </pc:sldMkLst>
        <pc:spChg chg="mod">
          <ac:chgData name="John Bell" userId="14091f332ff177e9" providerId="LiveId" clId="{15FC7A18-976F-4672-A267-F709D788CAAC}" dt="2023-03-02T11:57:52.207" v="5541" actId="14100"/>
          <ac:spMkLst>
            <pc:docMk/>
            <pc:sldMk cId="2087015289" sldId="350"/>
            <ac:spMk id="3" creationId="{8D412187-C7D1-6AA8-7B76-F1E2C493CB74}"/>
          </ac:spMkLst>
        </pc:spChg>
        <pc:spChg chg="add mod">
          <ac:chgData name="John Bell" userId="14091f332ff177e9" providerId="LiveId" clId="{15FC7A18-976F-4672-A267-F709D788CAAC}" dt="2023-03-02T11:59:56.296" v="5779" actId="20577"/>
          <ac:spMkLst>
            <pc:docMk/>
            <pc:sldMk cId="2087015289" sldId="350"/>
            <ac:spMk id="4" creationId="{79817FD5-898A-D68F-19FC-E1944ED734D2}"/>
          </ac:spMkLst>
        </pc:spChg>
        <pc:picChg chg="mod">
          <ac:chgData name="John Bell" userId="14091f332ff177e9" providerId="LiveId" clId="{15FC7A18-976F-4672-A267-F709D788CAAC}" dt="2023-03-02T11:57:40.398" v="5539" actId="1076"/>
          <ac:picMkLst>
            <pc:docMk/>
            <pc:sldMk cId="2087015289" sldId="350"/>
            <ac:picMk id="6" creationId="{F5030ED1-2087-6EB2-1F9E-65820C2F2C7F}"/>
          </ac:picMkLst>
        </pc:picChg>
      </pc:sldChg>
      <pc:sldChg chg="add">
        <pc:chgData name="John Bell" userId="14091f332ff177e9" providerId="LiveId" clId="{15FC7A18-976F-4672-A267-F709D788CAAC}" dt="2023-03-02T12:00:41.492" v="5780"/>
        <pc:sldMkLst>
          <pc:docMk/>
          <pc:sldMk cId="1037009959" sldId="351"/>
        </pc:sldMkLst>
      </pc:sldChg>
      <pc:sldChg chg="addSp delSp modSp add mod">
        <pc:chgData name="John Bell" userId="14091f332ff177e9" providerId="LiveId" clId="{15FC7A18-976F-4672-A267-F709D788CAAC}" dt="2023-03-02T12:08:19.408" v="6324" actId="20577"/>
        <pc:sldMkLst>
          <pc:docMk/>
          <pc:sldMk cId="3850134730" sldId="352"/>
        </pc:sldMkLst>
        <pc:spChg chg="del mod">
          <ac:chgData name="John Bell" userId="14091f332ff177e9" providerId="LiveId" clId="{15FC7A18-976F-4672-A267-F709D788CAAC}" dt="2023-03-02T12:02:30.656" v="5791" actId="478"/>
          <ac:spMkLst>
            <pc:docMk/>
            <pc:sldMk cId="3850134730" sldId="352"/>
            <ac:spMk id="3" creationId="{CDF4B563-0F02-14B6-EED3-265E708A1A46}"/>
          </ac:spMkLst>
        </pc:spChg>
        <pc:spChg chg="mod">
          <ac:chgData name="John Bell" userId="14091f332ff177e9" providerId="LiveId" clId="{15FC7A18-976F-4672-A267-F709D788CAAC}" dt="2023-03-02T12:02:23.787" v="5789" actId="6549"/>
          <ac:spMkLst>
            <pc:docMk/>
            <pc:sldMk cId="3850134730" sldId="352"/>
            <ac:spMk id="4" creationId="{3B900219-7A02-42F6-574A-A9395DE2B8F4}"/>
          </ac:spMkLst>
        </pc:spChg>
        <pc:spChg chg="add mod">
          <ac:chgData name="John Bell" userId="14091f332ff177e9" providerId="LiveId" clId="{15FC7A18-976F-4672-A267-F709D788CAAC}" dt="2023-03-02T12:08:19.408" v="6324" actId="20577"/>
          <ac:spMkLst>
            <pc:docMk/>
            <pc:sldMk cId="3850134730" sldId="352"/>
            <ac:spMk id="6" creationId="{E389D4A5-B106-61AB-1835-22B623AA152A}"/>
          </ac:spMkLst>
        </pc:spChg>
        <pc:spChg chg="del mod">
          <ac:chgData name="John Bell" userId="14091f332ff177e9" providerId="LiveId" clId="{15FC7A18-976F-4672-A267-F709D788CAAC}" dt="2023-03-02T12:02:11.335" v="5787" actId="478"/>
          <ac:spMkLst>
            <pc:docMk/>
            <pc:sldMk cId="3850134730" sldId="352"/>
            <ac:spMk id="8" creationId="{14111EB0-BBAC-8315-5580-A87E267DE055}"/>
          </ac:spMkLst>
        </pc:spChg>
        <pc:spChg chg="del">
          <ac:chgData name="John Bell" userId="14091f332ff177e9" providerId="LiveId" clId="{15FC7A18-976F-4672-A267-F709D788CAAC}" dt="2023-03-02T12:02:05.252" v="5785" actId="478"/>
          <ac:spMkLst>
            <pc:docMk/>
            <pc:sldMk cId="3850134730" sldId="352"/>
            <ac:spMk id="9" creationId="{68E31825-BE59-51CE-AFE0-886ECD4FF6B5}"/>
          </ac:spMkLst>
        </pc:spChg>
        <pc:spChg chg="del">
          <ac:chgData name="John Bell" userId="14091f332ff177e9" providerId="LiveId" clId="{15FC7A18-976F-4672-A267-F709D788CAAC}" dt="2023-03-02T12:02:34.967" v="5792" actId="478"/>
          <ac:spMkLst>
            <pc:docMk/>
            <pc:sldMk cId="3850134730" sldId="352"/>
            <ac:spMk id="10" creationId="{A01AEB6E-C597-5FC3-755E-4B3FE84D57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0762-95EA-4AF4-89EC-97686F2FB4F0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B1AFC-70C0-4163-B1C8-00028D31F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1AFC-70C0-4163-B1C8-00028D31F4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3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1AFC-70C0-4163-B1C8-00028D31F4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6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1AFC-70C0-4163-B1C8-00028D31F4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0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1AFC-70C0-4163-B1C8-00028D31F4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1AFC-70C0-4163-B1C8-00028D31F4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4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1AFC-70C0-4163-B1C8-00028D31F4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7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96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5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8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8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2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0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0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7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2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7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5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F14D5-2A26-41F7-8CFD-E1F8D030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777" y="2596669"/>
            <a:ext cx="3561369" cy="1664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590" y="2023046"/>
            <a:ext cx="8915399" cy="1574706"/>
          </a:xfrm>
        </p:spPr>
        <p:txBody>
          <a:bodyPr>
            <a:normAutofit fontScale="90000"/>
          </a:bodyPr>
          <a:lstStyle/>
          <a:p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Seven years of Let’s Get Working!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4400" i="1" dirty="0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the time gone?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019" y="3979006"/>
            <a:ext cx="8915399" cy="1450932"/>
          </a:xfrm>
        </p:spPr>
        <p:txBody>
          <a:bodyPr>
            <a:normAutofit/>
          </a:bodyPr>
          <a:lstStyle/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LGW partnership meeting 3 March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12C3A-3573-4A98-A1C2-3C602BEEFFE1}"/>
              </a:ext>
            </a:extLst>
          </p:cNvPr>
          <p:cNvSpPr/>
          <p:nvPr/>
        </p:nvSpPr>
        <p:spPr>
          <a:xfrm>
            <a:off x="4469130" y="125730"/>
            <a:ext cx="1280160" cy="828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D5E84-4D4A-456A-BDE4-11D87330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19" y="356310"/>
            <a:ext cx="11817639" cy="1312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562B5-726D-4122-8FB9-78254FA14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58" y="5888652"/>
            <a:ext cx="664522" cy="969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3434E-F8F1-47DE-8906-F747C5C15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465" y="6388389"/>
            <a:ext cx="1676545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8"/>
    </mc:Choice>
    <mc:Fallback xmlns="">
      <p:transition spd="slow" advTm="139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0D78-A3DB-B0C9-A2D4-52B1E975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What happened to them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2187-C7D1-6AA8-7B76-F1E2C493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1743 participants altogether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1416 left by end Q4 2022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955 to a ‘known destination’ (67% - BBO 62%)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those with known destination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82% at least one recognised outcome (BBO 82%)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38% into employment (BBO 36%)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29% to education or training (BBO 32%)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15% from economic activity to job search (BBO 15%)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7F87069-8959-5F61-0648-23565469F63A}"/>
              </a:ext>
            </a:extLst>
          </p:cNvPr>
          <p:cNvSpPr/>
          <p:nvPr/>
        </p:nvSpPr>
        <p:spPr>
          <a:xfrm>
            <a:off x="7815942" y="1181240"/>
            <a:ext cx="3156857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support woman I had was brilliant!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2E2D54E-6066-57F6-EB09-EBD69F8AAD55}"/>
              </a:ext>
            </a:extLst>
          </p:cNvPr>
          <p:cNvSpPr/>
          <p:nvPr/>
        </p:nvSpPr>
        <p:spPr>
          <a:xfrm>
            <a:off x="8077199" y="3102429"/>
            <a:ext cx="3777343" cy="1796143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just to say how supportive LGW have been throughout, from the time i first joined them after my heart attack, then through my gender reassignment, and a myriad other ways, they are a truly lovely bunch of people, who genuinely care, and will go out of their way to help</a:t>
            </a:r>
          </a:p>
        </p:txBody>
      </p:sp>
    </p:spTree>
    <p:extLst>
      <p:ext uri="{BB962C8B-B14F-4D97-AF65-F5344CB8AC3E}">
        <p14:creationId xmlns:p14="http://schemas.microsoft.com/office/powerpoint/2010/main" val="68159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A13D-15E2-4BA5-A46B-845A839C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89" y="346939"/>
            <a:ext cx="8911687" cy="128089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Exit to employment outcomes really stand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B563-0F02-14B6-EED3-265E708A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145" y="1908520"/>
            <a:ext cx="5030788" cy="424815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38% all participants BBO 36%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39% disabled  BBO 27% - 44% higher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33% economically inactive  BBO 28% - 18% higher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37% jobless household  BBO 33% - 12% higher</a:t>
            </a: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900219-7A02-42F6-574A-A9395DE2B8F4}"/>
              </a:ext>
            </a:extLst>
          </p:cNvPr>
          <p:cNvSpPr txBox="1">
            <a:spLocks/>
          </p:cNvSpPr>
          <p:nvPr/>
        </p:nvSpPr>
        <p:spPr>
          <a:xfrm>
            <a:off x="1931862" y="3940629"/>
            <a:ext cx="474503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51% Unemployed 1-2 years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31% 3-5 years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24% more than 5 years</a:t>
            </a:r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111EB0-BBAC-8315-5580-A87E267DE055}"/>
              </a:ext>
            </a:extLst>
          </p:cNvPr>
          <p:cNvSpPr txBox="1">
            <a:spLocks/>
          </p:cNvSpPr>
          <p:nvPr/>
        </p:nvSpPr>
        <p:spPr>
          <a:xfrm>
            <a:off x="6596084" y="1264555"/>
            <a:ext cx="5030788" cy="424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81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A13D-15E2-4BA5-A46B-845A839C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89" y="346939"/>
            <a:ext cx="8911687" cy="128089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Exit to employment outcomes really stand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B563-0F02-14B6-EED3-265E708A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145" y="1908520"/>
            <a:ext cx="5030788" cy="424815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38% all participants BBO 36%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39% disabled  BBO 27% - 44% higher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33% economically inactive  BBO 28% - 18% higher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37% jobless household  BBO 33% - 12% higher</a:t>
            </a: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900219-7A02-42F6-574A-A9395DE2B8F4}"/>
              </a:ext>
            </a:extLst>
          </p:cNvPr>
          <p:cNvSpPr txBox="1">
            <a:spLocks/>
          </p:cNvSpPr>
          <p:nvPr/>
        </p:nvSpPr>
        <p:spPr>
          <a:xfrm>
            <a:off x="1931862" y="3940629"/>
            <a:ext cx="474503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51% Unemployed 1-2 years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31% 3-5 years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24% more than 5 years</a:t>
            </a:r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111EB0-BBAC-8315-5580-A87E267DE055}"/>
              </a:ext>
            </a:extLst>
          </p:cNvPr>
          <p:cNvSpPr txBox="1">
            <a:spLocks/>
          </p:cNvSpPr>
          <p:nvPr/>
        </p:nvSpPr>
        <p:spPr>
          <a:xfrm>
            <a:off x="6596084" y="1264555"/>
            <a:ext cx="5030788" cy="424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53% homeless*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48% single adult household with dependent children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47% jobless household with dependent children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45% ethnic minority group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39% under 25s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36% over 50s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28% lacking basic skills</a:t>
            </a: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8E31825-BE59-51CE-AFE0-886ECD4FF6B5}"/>
              </a:ext>
            </a:extLst>
          </p:cNvPr>
          <p:cNvSpPr/>
          <p:nvPr/>
        </p:nvSpPr>
        <p:spPr>
          <a:xfrm>
            <a:off x="9231086" y="958358"/>
            <a:ext cx="2690937" cy="13389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found paid work about a month after I left LGW I feel they supported me well as my CV was noticed a lot.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01AEB6E-C597-5FC3-755E-4B3FE84D5777}"/>
              </a:ext>
            </a:extLst>
          </p:cNvPr>
          <p:cNvSpPr/>
          <p:nvPr/>
        </p:nvSpPr>
        <p:spPr>
          <a:xfrm>
            <a:off x="2717668" y="5276536"/>
            <a:ext cx="7756831" cy="13389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 have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intervieweed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with JNCC, three Wildlife Trusts, RSPB,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CHEMTrust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LEAF, CPRE, and maybe a couple of others. I have also taken on volunteer work with great responsibility; today, I was offered free-lance work with them. Next week, I also have an interview with the Eden Project as a Higher Education lecturer and am waiting to hear from leading graduate roles.</a:t>
            </a:r>
          </a:p>
        </p:txBody>
      </p:sp>
    </p:spTree>
    <p:extLst>
      <p:ext uri="{BB962C8B-B14F-4D97-AF65-F5344CB8AC3E}">
        <p14:creationId xmlns:p14="http://schemas.microsoft.com/office/powerpoint/2010/main" val="103700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A13D-15E2-4BA5-A46B-845A839C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89" y="346939"/>
            <a:ext cx="8911687" cy="128089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Exit to employment outcomes really stand out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900219-7A02-42F6-574A-A9395DE2B8F4}"/>
              </a:ext>
            </a:extLst>
          </p:cNvPr>
          <p:cNvSpPr txBox="1">
            <a:spLocks/>
          </p:cNvSpPr>
          <p:nvPr/>
        </p:nvSpPr>
        <p:spPr>
          <a:xfrm>
            <a:off x="1931862" y="3940629"/>
            <a:ext cx="474503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9D4A5-B106-61AB-1835-22B623AA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LGW is self evidently a project about movement towards work. What are the lessons for the employment services sector from LGW?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the value of the training and job search outcomes? How should their worth be demonstrated?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other outcomes apart from those we have to report upon should be highlighted and presented?</a:t>
            </a:r>
          </a:p>
        </p:txBody>
      </p:sp>
    </p:spTree>
    <p:extLst>
      <p:ext uri="{BB962C8B-B14F-4D97-AF65-F5344CB8AC3E}">
        <p14:creationId xmlns:p14="http://schemas.microsoft.com/office/powerpoint/2010/main" val="385013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19A4-1AD6-E3FA-5583-852443F0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Lasting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A177-606E-60FA-1DD1-8D0DF3AE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43% of follow up survey respondents left to employment.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69% of them still in work at the time of survey – 92% of them same job, 8% left for other work. 80% say LGW significant role in this, only 6% say had little role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20% left to learning of some form, 42% of them still learning, rest had completed. 10% of those now in work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52% of those not working are actively job seeking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83% say LGW had positive impact on their life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561794A-C1E3-38F9-4E3D-EF0D959C6342}"/>
              </a:ext>
            </a:extLst>
          </p:cNvPr>
          <p:cNvSpPr/>
          <p:nvPr/>
        </p:nvSpPr>
        <p:spPr>
          <a:xfrm>
            <a:off x="7828695" y="378819"/>
            <a:ext cx="3540760" cy="13389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have come on leaps and bounds since I left the programme and I'm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sooooo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excited for my future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3F667A8-BFC7-F8DC-F22F-007C173E0314}"/>
              </a:ext>
            </a:extLst>
          </p:cNvPr>
          <p:cNvSpPr/>
          <p:nvPr/>
        </p:nvSpPr>
        <p:spPr>
          <a:xfrm>
            <a:off x="8597589" y="4593771"/>
            <a:ext cx="3483966" cy="1546051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although I have not gained paid employment, the course did enable me to pursue my crafting skills and also embed me into the local charity scene.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0757EB8-CAC5-CEDF-239F-D9946B1B87B1}"/>
              </a:ext>
            </a:extLst>
          </p:cNvPr>
          <p:cNvSpPr/>
          <p:nvPr/>
        </p:nvSpPr>
        <p:spPr>
          <a:xfrm>
            <a:off x="1652502" y="5583560"/>
            <a:ext cx="5825983" cy="883924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Different jobs and areas , far and wide. I'm in Scotland doing farm work at the current time.</a:t>
            </a:r>
          </a:p>
        </p:txBody>
      </p:sp>
    </p:spTree>
    <p:extLst>
      <p:ext uri="{BB962C8B-B14F-4D97-AF65-F5344CB8AC3E}">
        <p14:creationId xmlns:p14="http://schemas.microsoft.com/office/powerpoint/2010/main" val="272800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F565-5CDA-D8DE-3FF6-55013095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Lessons and talking points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92BF-85E0-C79C-A9A6-073CDBF2A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‘model’ seems to work for all types of people, including the more challenging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approach and quality of staff is central to its effectiveness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 is the freedom to improvise, innovate and ‘co-produce’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People in need / able to benefit can be found far and wide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Longevity – both the project itself, and work with participants, is both unusual and important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What other key positive lessons would you add?</a:t>
            </a:r>
          </a:p>
        </p:txBody>
      </p:sp>
    </p:spTree>
    <p:extLst>
      <p:ext uri="{BB962C8B-B14F-4D97-AF65-F5344CB8AC3E}">
        <p14:creationId xmlns:p14="http://schemas.microsoft.com/office/powerpoint/2010/main" val="285158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F565-5CDA-D8DE-3FF6-55013095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Lessons and talking points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92BF-85E0-C79C-A9A6-073CDBF2A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link to health services was variable and patchy – the NHS is in the main not ready to embrace employment support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relationship with referrers is very important, and can need careful handling to avoid ‘inappropriate’ referrals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Participant dependency can be an issue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bureaucracy really can get in the way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What other ‘areas for improvement’ would you add?</a:t>
            </a:r>
          </a:p>
          <a:p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And finally: what will be the greatest takeaway for you personally from working on the project?</a:t>
            </a:r>
          </a:p>
        </p:txBody>
      </p:sp>
    </p:spTree>
    <p:extLst>
      <p:ext uri="{BB962C8B-B14F-4D97-AF65-F5344CB8AC3E}">
        <p14:creationId xmlns:p14="http://schemas.microsoft.com/office/powerpoint/2010/main" val="418604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6F62-BD37-5217-DD41-C6EF4E2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156" y="678539"/>
            <a:ext cx="8911687" cy="128089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Finding people we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A5C9-9498-1AEF-45EE-873FDABD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52600"/>
            <a:ext cx="4268788" cy="4158622"/>
          </a:xfrm>
        </p:spPr>
        <p:txBody>
          <a:bodyPr>
            <a:normAutofit fontScale="92500"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1743 enrolled participants altogether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200+ referral organisations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32% DWP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(70% SEK 20% RBLI 12% SCDA)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8% ESCC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3% Sussex NHS Trust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3% KCC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3% RBLI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1% SEK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Dozens of others!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8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6F62-BD37-5217-DD41-C6EF4E2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156" y="678539"/>
            <a:ext cx="8911687" cy="128089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Finding people we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A5C9-9498-1AEF-45EE-873FDABD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52600"/>
            <a:ext cx="4268788" cy="4158622"/>
          </a:xfrm>
        </p:spPr>
        <p:txBody>
          <a:bodyPr>
            <a:normAutofit fontScale="92500"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1743 enrolled participants altogether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200+ referral organisations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32% DWP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(70% SEK 20% RBLI 12% SCDA)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8% ESCC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3% Sussex NHS Trust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3% KCC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3% RBLI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1% SEK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Dozens of others!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903A9C-447A-7578-2335-4B96E0973437}"/>
              </a:ext>
            </a:extLst>
          </p:cNvPr>
          <p:cNvSpPr txBox="1">
            <a:spLocks/>
          </p:cNvSpPr>
          <p:nvPr/>
        </p:nvSpPr>
        <p:spPr>
          <a:xfrm>
            <a:off x="6951527" y="1349689"/>
            <a:ext cx="4268788" cy="4158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59% Economically inactive (BBO 48%)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71% of unemployed 12 months+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24% of unemployed 5 years+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59% male 41% female (BBO 51:49)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27% aged &lt;25 (BBO 21%)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34% aged 45+ (BBO 35%)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14% aged 55+ (BBO 16%)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9% minority ethnic group (BBO 22%)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9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6F62-BD37-5217-DD41-C6EF4E2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156" y="678539"/>
            <a:ext cx="8911687" cy="128089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Finding people we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A5C9-9498-1AEF-45EE-873FDABD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752600"/>
            <a:ext cx="8631103" cy="415862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were the highs and lows of the referral process?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advice would you give to those looking to find and recruit people who could benefit from the style of support LGW has offered?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903A9C-447A-7578-2335-4B96E0973437}"/>
              </a:ext>
            </a:extLst>
          </p:cNvPr>
          <p:cNvSpPr txBox="1">
            <a:spLocks/>
          </p:cNvSpPr>
          <p:nvPr/>
        </p:nvSpPr>
        <p:spPr>
          <a:xfrm>
            <a:off x="6951527" y="1349689"/>
            <a:ext cx="4268788" cy="415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64D6-8752-7CA6-0F43-E86B7C17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Their circumstances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249B12-F572-6C86-826D-7A4E852FC8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2925" y="2209800"/>
            <a:ext cx="5150530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86% life limiting disability (BBO 48%)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24% mental health condition 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20% musculoskeletal condition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15% autism or similar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9% learning difficulties</a:t>
            </a:r>
          </a:p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25DB616-DF5A-ED6F-CC04-08829E6C57E5}"/>
              </a:ext>
            </a:extLst>
          </p:cNvPr>
          <p:cNvSpPr/>
          <p:nvPr/>
        </p:nvSpPr>
        <p:spPr>
          <a:xfrm>
            <a:off x="6433456" y="4953908"/>
            <a:ext cx="5484669" cy="13389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project is truly fantastic, the only reason I withdrew myself was because of a sudden decline in health that I was struggling to manage. Everybody I dealt with there were great and understanding and truly wanted to help.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2B0CCCC-E9CE-78EA-02FD-0A8E99F53EA6}"/>
              </a:ext>
            </a:extLst>
          </p:cNvPr>
          <p:cNvSpPr/>
          <p:nvPr/>
        </p:nvSpPr>
        <p:spPr>
          <a:xfrm>
            <a:off x="7456714" y="309789"/>
            <a:ext cx="4624698" cy="13389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Please continue with this great work, being out of work due to ill health or disability has a massive impact on mental health. Having a project designed to support you in finding new ways to move forward and not focus on the negatives is life changing.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64D6-8752-7CA6-0F43-E86B7C17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Their circumstances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249B12-F572-6C86-826D-7A4E852FC8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2925" y="2209800"/>
            <a:ext cx="5150530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86% life limiting disability (BBO 48%)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24% mental health condition 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20% musculoskeletal condition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15% autism or similar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9% learning difficulties</a:t>
            </a:r>
          </a:p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D93E93-8A08-0DA9-3E82-2E946AD604BF}"/>
              </a:ext>
            </a:extLst>
          </p:cNvPr>
          <p:cNvSpPr txBox="1">
            <a:spLocks/>
          </p:cNvSpPr>
          <p:nvPr/>
        </p:nvSpPr>
        <p:spPr>
          <a:xfrm>
            <a:off x="7046912" y="2198914"/>
            <a:ext cx="4457700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92% disadvantaged (BBO 41%)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54% from jobless household (BBO 63%)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30% lack basic skills (BBO 37%)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8% offender/ex-offender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3% homeless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25DB616-DF5A-ED6F-CC04-08829E6C57E5}"/>
              </a:ext>
            </a:extLst>
          </p:cNvPr>
          <p:cNvSpPr/>
          <p:nvPr/>
        </p:nvSpPr>
        <p:spPr>
          <a:xfrm>
            <a:off x="6433456" y="4953908"/>
            <a:ext cx="5484669" cy="13389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project is truly fantastic, the only reason I withdrew myself was because of a sudden decline in health that I was struggling to manage. Everybody I dealt with there were great and understanding and truly wanted to help.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2B0CCCC-E9CE-78EA-02FD-0A8E99F53EA6}"/>
              </a:ext>
            </a:extLst>
          </p:cNvPr>
          <p:cNvSpPr/>
          <p:nvPr/>
        </p:nvSpPr>
        <p:spPr>
          <a:xfrm>
            <a:off x="7456714" y="309789"/>
            <a:ext cx="4624698" cy="13389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Please continue with this great work, being out of work due to ill health or disability has a massive impact on mental health. Having a project designed to support you in finding new ways to move forward and not focus on the negatives is life changing.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A81725B-4EE3-0B46-7EC9-F525E4AF122A}"/>
              </a:ext>
            </a:extLst>
          </p:cNvPr>
          <p:cNvSpPr/>
          <p:nvPr/>
        </p:nvSpPr>
        <p:spPr>
          <a:xfrm>
            <a:off x="1567543" y="4511676"/>
            <a:ext cx="4110419" cy="88265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It was great getting out the flat and meeting new people as well as sharing ideas and skills and learning new ones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0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64D6-8752-7CA6-0F43-E86B7C17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Their circumstances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249B12-F572-6C86-826D-7A4E852FC8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2925" y="2024743"/>
            <a:ext cx="5150530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D93E93-8A08-0DA9-3E82-2E946AD604BF}"/>
              </a:ext>
            </a:extLst>
          </p:cNvPr>
          <p:cNvSpPr txBox="1">
            <a:spLocks/>
          </p:cNvSpPr>
          <p:nvPr/>
        </p:nvSpPr>
        <p:spPr>
          <a:xfrm>
            <a:off x="2855911" y="2024743"/>
            <a:ext cx="6743163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LGW was specifically funded to support people with long term health issues and/or disabilities. We set out to try and link up employment support with health and care provision, particularly social prescribing and other NHS services.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Given health and employment is even higher in the Government’s priorities, what do you think we learned about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health:employment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link both for individuals, and in terms of how to organise support?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6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0D78-A3DB-B0C9-A2D4-52B1E975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What happened to them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2187-C7D1-6AA8-7B76-F1E2C493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1743 participants altogether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1416 left by end Q4 2022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955 to a ‘known destination’ (67% - BBO 62%)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0D78-A3DB-B0C9-A2D4-52B1E975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What happened to them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2187-C7D1-6AA8-7B76-F1E2C493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1" y="1981380"/>
            <a:ext cx="3996647" cy="361387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1743 participants altogether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1416 left by end Q4 2022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955 to a ‘known destination’ (67% - BBO 62%)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30ED1-2087-6EB2-1F9E-65820C2F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2" y="1795463"/>
            <a:ext cx="4963886" cy="2792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17FD5-898A-D68F-19FC-E1944ED734D2}"/>
              </a:ext>
            </a:extLst>
          </p:cNvPr>
          <p:cNvSpPr txBox="1"/>
          <p:nvPr/>
        </p:nvSpPr>
        <p:spPr>
          <a:xfrm>
            <a:off x="5780314" y="4865914"/>
            <a:ext cx="6193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FOLLOWING NUMBERS ARE NOT FINAL. THE 327 YET TO BE EXITED AFTER Q4 2022 MIGHT MAKE A SIGNIFICANT DIFFERENCE, SO NEITHER RELY ON, NOR QUOTE THESE, JUST YET</a:t>
            </a:r>
          </a:p>
        </p:txBody>
      </p:sp>
    </p:spTree>
    <p:extLst>
      <p:ext uri="{BB962C8B-B14F-4D97-AF65-F5344CB8AC3E}">
        <p14:creationId xmlns:p14="http://schemas.microsoft.com/office/powerpoint/2010/main" val="208701528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22884</TotalTime>
  <Words>1498</Words>
  <Application>Microsoft Office PowerPoint</Application>
  <PresentationFormat>Widescreen</PresentationFormat>
  <Paragraphs>153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  Seven years of Let’s Get Working! Where has the time gone?</vt:lpstr>
      <vt:lpstr>Finding people we can help</vt:lpstr>
      <vt:lpstr>Finding people we can help</vt:lpstr>
      <vt:lpstr>Finding people we can help</vt:lpstr>
      <vt:lpstr>Their circumstances</vt:lpstr>
      <vt:lpstr>Their circumstances</vt:lpstr>
      <vt:lpstr>Their circumstances</vt:lpstr>
      <vt:lpstr>What happened to them</vt:lpstr>
      <vt:lpstr>What happened to them</vt:lpstr>
      <vt:lpstr>What happened to them</vt:lpstr>
      <vt:lpstr>Exit to employment outcomes really stand out</vt:lpstr>
      <vt:lpstr>Exit to employment outcomes really stand out</vt:lpstr>
      <vt:lpstr>Exit to employment outcomes really stand out</vt:lpstr>
      <vt:lpstr>Lasting results</vt:lpstr>
      <vt:lpstr>Lessons and talking points I</vt:lpstr>
      <vt:lpstr>Lessons and talking points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Bell</dc:creator>
  <cp:lastModifiedBy>John Bell</cp:lastModifiedBy>
  <cp:revision>114</cp:revision>
  <dcterms:created xsi:type="dcterms:W3CDTF">2017-04-10T10:56:10Z</dcterms:created>
  <dcterms:modified xsi:type="dcterms:W3CDTF">2023-03-02T12:08:27Z</dcterms:modified>
</cp:coreProperties>
</file>